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 id="2147484354" r:id="rId5"/>
    <p:sldMasterId id="2147484342" r:id="rId6"/>
  </p:sldMasterIdLst>
  <p:notesMasterIdLst>
    <p:notesMasterId r:id="rId20"/>
  </p:notesMasterIdLst>
  <p:handoutMasterIdLst>
    <p:handoutMasterId r:id="rId21"/>
  </p:handoutMasterIdLst>
  <p:sldIdLst>
    <p:sldId id="337" r:id="rId7"/>
    <p:sldId id="338" r:id="rId8"/>
    <p:sldId id="339" r:id="rId9"/>
    <p:sldId id="425" r:id="rId10"/>
    <p:sldId id="421" r:id="rId11"/>
    <p:sldId id="423" r:id="rId12"/>
    <p:sldId id="426" r:id="rId13"/>
    <p:sldId id="427" r:id="rId14"/>
    <p:sldId id="424" r:id="rId15"/>
    <p:sldId id="428" r:id="rId16"/>
    <p:sldId id="429" r:id="rId17"/>
    <p:sldId id="390" r:id="rId18"/>
    <p:sldId id="371" r:id="rId19"/>
  </p:sldIdLst>
  <p:sldSz cx="9144000" cy="6858000" type="screen4x3"/>
  <p:notesSz cx="6811963" cy="9942513"/>
  <p:defaultTextStyle>
    <a:defPPr>
      <a:defRPr lang="de-CH"/>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040">
          <p15:clr>
            <a:srgbClr val="A4A3A4"/>
          </p15:clr>
        </p15:guide>
      </p15:sldGuideLst>
    </p:ext>
    <p:ext uri="{2D200454-40CA-4A62-9FC3-DE9A4176ACB9}">
      <p15:notesGuideLst xmlns:p15="http://schemas.microsoft.com/office/powerpoint/2012/main">
        <p15:guide id="1" orient="horz" pos="3132">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5A63"/>
    <a:srgbClr val="FFF9C7"/>
    <a:srgbClr val="CED7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10" autoAdjust="0"/>
    <p:restoredTop sz="94660"/>
  </p:normalViewPr>
  <p:slideViewPr>
    <p:cSldViewPr>
      <p:cViewPr varScale="1">
        <p:scale>
          <a:sx n="35" d="100"/>
          <a:sy n="35" d="100"/>
        </p:scale>
        <p:origin x="702" y="36"/>
      </p:cViewPr>
      <p:guideLst>
        <p:guide orient="horz" pos="2160"/>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732" y="108"/>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2593" cy="497683"/>
          </a:xfrm>
          <a:prstGeom prst="rect">
            <a:avLst/>
          </a:prstGeom>
        </p:spPr>
        <p:txBody>
          <a:bodyPr vert="horz" lIns="91605" tIns="45802" rIns="91605" bIns="45802" rtlCol="0"/>
          <a:lstStyle>
            <a:lvl1pPr algn="l">
              <a:defRPr sz="1200"/>
            </a:lvl1pPr>
          </a:lstStyle>
          <a:p>
            <a:pPr>
              <a:defRPr/>
            </a:pPr>
            <a:endParaRPr lang="de-CH"/>
          </a:p>
        </p:txBody>
      </p:sp>
      <p:sp>
        <p:nvSpPr>
          <p:cNvPr id="3" name="Foliennummernplatzhalter 2"/>
          <p:cNvSpPr>
            <a:spLocks noGrp="1"/>
          </p:cNvSpPr>
          <p:nvPr>
            <p:ph type="sldNum" sz="quarter" idx="3"/>
          </p:nvPr>
        </p:nvSpPr>
        <p:spPr>
          <a:xfrm>
            <a:off x="3859213" y="9444038"/>
            <a:ext cx="2951162" cy="496887"/>
          </a:xfrm>
          <a:prstGeom prst="rect">
            <a:avLst/>
          </a:prstGeom>
        </p:spPr>
        <p:txBody>
          <a:bodyPr vert="horz" lIns="91440" tIns="45720" rIns="91440" bIns="45720" rtlCol="0" anchor="b"/>
          <a:lstStyle>
            <a:lvl1pPr algn="r">
              <a:defRPr sz="1200"/>
            </a:lvl1pPr>
          </a:lstStyle>
          <a:p>
            <a:fld id="{8DDEC43B-F8DE-4181-BC85-D5193E2D849B}" type="slidenum">
              <a:rPr lang="de-CH" smtClean="0"/>
              <a:pPr/>
              <a:t>‹Nr.›</a:t>
            </a:fld>
            <a:endParaRPr lang="de-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dt" idx="1"/>
          </p:nvPr>
        </p:nvSpPr>
        <p:spPr bwMode="auto">
          <a:xfrm>
            <a:off x="3857780" y="0"/>
            <a:ext cx="2952593"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lgn="r">
              <a:defRPr sz="1200"/>
            </a:lvl1pPr>
          </a:lstStyle>
          <a:p>
            <a:pPr>
              <a:defRPr/>
            </a:pPr>
            <a:endParaRPr lang="de-DE"/>
          </a:p>
        </p:txBody>
      </p:sp>
      <p:sp>
        <p:nvSpPr>
          <p:cNvPr id="9223" name="Rectangle 7"/>
          <p:cNvSpPr>
            <a:spLocks noGrp="1" noChangeArrowheads="1"/>
          </p:cNvSpPr>
          <p:nvPr>
            <p:ph type="sldNum" sz="quarter" idx="5"/>
          </p:nvPr>
        </p:nvSpPr>
        <p:spPr bwMode="auto">
          <a:xfrm>
            <a:off x="3857780" y="9443241"/>
            <a:ext cx="2952593"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lgn="r">
              <a:defRPr sz="1200"/>
            </a:lvl1pPr>
          </a:lstStyle>
          <a:p>
            <a:pPr>
              <a:defRPr/>
            </a:pPr>
            <a:fld id="{98241C72-866A-4343-AF7E-0537EE139F68}" type="slidenum">
              <a:rPr lang="de-DE"/>
              <a:pPr>
                <a:defRPr/>
              </a:pPr>
              <a:t>‹Nr.›</a:t>
            </a:fld>
            <a:endParaRPr lang="de-DE"/>
          </a:p>
        </p:txBody>
      </p:sp>
      <p:sp>
        <p:nvSpPr>
          <p:cNvPr id="8" name="Fußzeilenplatzhalter 7"/>
          <p:cNvSpPr>
            <a:spLocks noGrp="1"/>
          </p:cNvSpPr>
          <p:nvPr>
            <p:ph type="ftr" sz="quarter" idx="4"/>
          </p:nvPr>
        </p:nvSpPr>
        <p:spPr>
          <a:xfrm>
            <a:off x="0" y="9443241"/>
            <a:ext cx="2952593" cy="497682"/>
          </a:xfrm>
          <a:prstGeom prst="rect">
            <a:avLst/>
          </a:prstGeom>
        </p:spPr>
        <p:txBody>
          <a:bodyPr vert="horz" lIns="91605" tIns="45802" rIns="91605" bIns="45802" rtlCol="0" anchor="b"/>
          <a:lstStyle>
            <a:lvl1pPr algn="l">
              <a:defRPr sz="1200"/>
            </a:lvl1pPr>
          </a:lstStyle>
          <a:p>
            <a:pPr>
              <a:defRPr/>
            </a:pPr>
            <a:endParaRPr lang="de-CH"/>
          </a:p>
        </p:txBody>
      </p:sp>
      <p:sp>
        <p:nvSpPr>
          <p:cNvPr id="9" name="Notizenplatzhalter 8"/>
          <p:cNvSpPr>
            <a:spLocks noGrp="1"/>
          </p:cNvSpPr>
          <p:nvPr>
            <p:ph type="body" sz="quarter" idx="3"/>
          </p:nvPr>
        </p:nvSpPr>
        <p:spPr>
          <a:xfrm>
            <a:off x="680879" y="4722416"/>
            <a:ext cx="5450207" cy="4474369"/>
          </a:xfrm>
          <a:prstGeom prst="rect">
            <a:avLst/>
          </a:prstGeom>
        </p:spPr>
        <p:txBody>
          <a:bodyPr vert="horz" lIns="91605" tIns="45802" rIns="91605" bIns="45802"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a:p>
        </p:txBody>
      </p:sp>
      <p:sp>
        <p:nvSpPr>
          <p:cNvPr id="11" name="Folienbildplatzhalter 10"/>
          <p:cNvSpPr>
            <a:spLocks noGrp="1" noRot="1" noChangeAspect="1"/>
          </p:cNvSpPr>
          <p:nvPr>
            <p:ph type="sldImg" idx="2"/>
          </p:nvPr>
        </p:nvSpPr>
        <p:spPr>
          <a:xfrm>
            <a:off x="919163" y="746125"/>
            <a:ext cx="4973637" cy="3729038"/>
          </a:xfrm>
          <a:prstGeom prst="rect">
            <a:avLst/>
          </a:prstGeom>
          <a:noFill/>
          <a:ln w="12700">
            <a:solidFill>
              <a:prstClr val="black"/>
            </a:solidFill>
          </a:ln>
        </p:spPr>
        <p:txBody>
          <a:bodyPr vert="horz" lIns="91605" tIns="45802" rIns="91605" bIns="45802" rtlCol="0" anchor="ctr"/>
          <a:lstStyle/>
          <a:p>
            <a:pPr lvl="0"/>
            <a:endParaRPr lang="de-CH" noProof="0"/>
          </a:p>
        </p:txBody>
      </p:sp>
      <p:sp>
        <p:nvSpPr>
          <p:cNvPr id="12" name="Kopfzeilenplatzhalter 11"/>
          <p:cNvSpPr>
            <a:spLocks noGrp="1"/>
          </p:cNvSpPr>
          <p:nvPr>
            <p:ph type="hdr" sz="quarter"/>
          </p:nvPr>
        </p:nvSpPr>
        <p:spPr>
          <a:xfrm>
            <a:off x="0" y="0"/>
            <a:ext cx="2952593" cy="497683"/>
          </a:xfrm>
          <a:prstGeom prst="rect">
            <a:avLst/>
          </a:prstGeom>
        </p:spPr>
        <p:txBody>
          <a:bodyPr vert="horz" lIns="91605" tIns="45802" rIns="91605" bIns="45802" rtlCol="0"/>
          <a:lstStyle>
            <a:lvl1pPr algn="l">
              <a:defRPr sz="1200"/>
            </a:lvl1pPr>
          </a:lstStyle>
          <a:p>
            <a:pPr>
              <a:defRPr/>
            </a:pPr>
            <a:endParaRPr lang="de-C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2A7679F-664F-4AF3-8792-AD9ED26B066C}" type="slidenum">
              <a:rPr lang="de-DE" smtClean="0"/>
              <a:pPr/>
              <a:t>1</a:t>
            </a:fld>
            <a:endParaRPr lang="de-DE"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11</a:t>
            </a:fld>
            <a:endParaRPr lang="de-DE"/>
          </a:p>
        </p:txBody>
      </p:sp>
    </p:spTree>
    <p:extLst>
      <p:ext uri="{BB962C8B-B14F-4D97-AF65-F5344CB8AC3E}">
        <p14:creationId xmlns:p14="http://schemas.microsoft.com/office/powerpoint/2010/main" val="1778167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13</a:t>
            </a:fld>
            <a:endParaRPr lang="de-DE"/>
          </a:p>
        </p:txBody>
      </p:sp>
    </p:spTree>
    <p:extLst>
      <p:ext uri="{BB962C8B-B14F-4D97-AF65-F5344CB8AC3E}">
        <p14:creationId xmlns:p14="http://schemas.microsoft.com/office/powerpoint/2010/main" val="115333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3</a:t>
            </a:fld>
            <a:endParaRPr lang="de-DE"/>
          </a:p>
        </p:txBody>
      </p:sp>
    </p:spTree>
    <p:extLst>
      <p:ext uri="{BB962C8B-B14F-4D97-AF65-F5344CB8AC3E}">
        <p14:creationId xmlns:p14="http://schemas.microsoft.com/office/powerpoint/2010/main" val="2093545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4</a:t>
            </a:fld>
            <a:endParaRPr lang="de-DE"/>
          </a:p>
        </p:txBody>
      </p:sp>
    </p:spTree>
    <p:extLst>
      <p:ext uri="{BB962C8B-B14F-4D97-AF65-F5344CB8AC3E}">
        <p14:creationId xmlns:p14="http://schemas.microsoft.com/office/powerpoint/2010/main" val="312417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5</a:t>
            </a:fld>
            <a:endParaRPr lang="de-DE"/>
          </a:p>
        </p:txBody>
      </p:sp>
    </p:spTree>
    <p:extLst>
      <p:ext uri="{BB962C8B-B14F-4D97-AF65-F5344CB8AC3E}">
        <p14:creationId xmlns:p14="http://schemas.microsoft.com/office/powerpoint/2010/main" val="3498799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6</a:t>
            </a:fld>
            <a:endParaRPr lang="de-DE"/>
          </a:p>
        </p:txBody>
      </p:sp>
    </p:spTree>
    <p:extLst>
      <p:ext uri="{BB962C8B-B14F-4D97-AF65-F5344CB8AC3E}">
        <p14:creationId xmlns:p14="http://schemas.microsoft.com/office/powerpoint/2010/main" val="535063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7</a:t>
            </a:fld>
            <a:endParaRPr lang="de-DE"/>
          </a:p>
        </p:txBody>
      </p:sp>
    </p:spTree>
    <p:extLst>
      <p:ext uri="{BB962C8B-B14F-4D97-AF65-F5344CB8AC3E}">
        <p14:creationId xmlns:p14="http://schemas.microsoft.com/office/powerpoint/2010/main" val="321455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8</a:t>
            </a:fld>
            <a:endParaRPr lang="de-DE"/>
          </a:p>
        </p:txBody>
      </p:sp>
    </p:spTree>
    <p:extLst>
      <p:ext uri="{BB962C8B-B14F-4D97-AF65-F5344CB8AC3E}">
        <p14:creationId xmlns:p14="http://schemas.microsoft.com/office/powerpoint/2010/main" val="3438401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9</a:t>
            </a:fld>
            <a:endParaRPr lang="de-DE"/>
          </a:p>
        </p:txBody>
      </p:sp>
    </p:spTree>
    <p:extLst>
      <p:ext uri="{BB962C8B-B14F-4D97-AF65-F5344CB8AC3E}">
        <p14:creationId xmlns:p14="http://schemas.microsoft.com/office/powerpoint/2010/main" val="733123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pPr>
              <a:defRPr/>
            </a:pPr>
            <a:fld id="{98241C72-866A-4343-AF7E-0537EE139F68}" type="slidenum">
              <a:rPr lang="de-DE" smtClean="0"/>
              <a:pPr>
                <a:defRPr/>
              </a:pPr>
              <a:t>10</a:t>
            </a:fld>
            <a:endParaRPr lang="de-DE"/>
          </a:p>
        </p:txBody>
      </p:sp>
    </p:spTree>
    <p:extLst>
      <p:ext uri="{BB962C8B-B14F-4D97-AF65-F5344CB8AC3E}">
        <p14:creationId xmlns:p14="http://schemas.microsoft.com/office/powerpoint/2010/main" val="139759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Fußzeilenplatzhalter 3"/>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atin typeface="+mn-lt"/>
              </a:defRPr>
            </a:lvl1pPr>
          </a:lstStyle>
          <a:p>
            <a:pPr>
              <a:defRPr/>
            </a:pPr>
            <a:endParaRPr lang="de-CH"/>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3"/>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57200"/>
            <a:ext cx="1905000" cy="5516563"/>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914400" y="457200"/>
            <a:ext cx="5562600" cy="55165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ußzeilenplatzhalter 3"/>
          <p:cNvSpPr>
            <a:spLocks noGrp="1"/>
          </p:cNvSpPr>
          <p:nvPr>
            <p:ph type="ftr" sz="quarter" idx="10"/>
          </p:nvPr>
        </p:nvSpPr>
        <p:spPr/>
        <p:txBody>
          <a:bodyPr/>
          <a:lstStyle>
            <a:lvl1pPr>
              <a:defRPr>
                <a:latin typeface="+mn-lt"/>
              </a:defRPr>
            </a:lvl1pPr>
          </a:lstStyle>
          <a:p>
            <a:pPr>
              <a:defRPr/>
            </a:pPr>
            <a:endParaRPr lang="de-CH"/>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4040188" cy="639762"/>
          </a:xfrm>
        </p:spPr>
        <p:txBody>
          <a:bodyPr anchor="b"/>
          <a:lstStyle>
            <a:lvl1pPr marL="0" indent="0">
              <a:buNone/>
              <a:defRPr lang="de-DE" sz="2800" dirty="0" smtClean="0">
                <a:solidFill>
                  <a:schemeClr val="tx2"/>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lang="de-DE" sz="2800" dirty="0" smtClean="0">
                <a:solidFill>
                  <a:schemeClr val="tx2"/>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fld id="{CB2C33D5-713E-42C5-8A8D-8282C3EC8221}" type="slidenum">
              <a:rPr lang="de-CH" smtClean="0"/>
              <a:pPr>
                <a:defRPr/>
              </a:pPr>
              <a:t>‹Nr.›</a:t>
            </a:fld>
            <a:endParaRPr lang="de-CH" dirty="0"/>
          </a:p>
        </p:txBody>
      </p:sp>
      <p:sp>
        <p:nvSpPr>
          <p:cNvPr id="6" name="Foliennummernplatzhalter 5"/>
          <p:cNvSpPr>
            <a:spLocks noGrp="1"/>
          </p:cNvSpPr>
          <p:nvPr>
            <p:ph type="sldNum" sz="quarter" idx="12"/>
          </p:nvPr>
        </p:nvSpPr>
        <p:spPr/>
        <p:txBody>
          <a:bodyPr/>
          <a:lstStyle>
            <a:lvl1pPr>
              <a:defRPr/>
            </a:lvl1pPr>
          </a:lstStyle>
          <a:p>
            <a:pPr>
              <a:defRPr/>
            </a:pPr>
            <a:fld id="{6089DC65-C07A-4CCE-B484-E16EF44CB1DB}"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8750CA63-7F0D-4321-9018-58652099E3B2}"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B2CB2AD2-205F-4D73-B975-7AB200E45868}"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3"/>
          <p:cNvSpPr>
            <a:spLocks noGrp="1"/>
          </p:cNvSpPr>
          <p:nvPr>
            <p:ph type="dt" sz="half" idx="10"/>
          </p:nvPr>
        </p:nvSpPr>
        <p:spPr/>
        <p:txBody>
          <a:bodyPr/>
          <a:lstStyle>
            <a:lvl1pPr>
              <a:defRPr/>
            </a:lvl1pPr>
          </a:lstStyle>
          <a:p>
            <a:pPr>
              <a:defRPr/>
            </a:pPr>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FE98A4E4-CA83-440A-9C9E-A4E9D0C414AE}"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3"/>
          <p:cNvSpPr>
            <a:spLocks noGrp="1"/>
          </p:cNvSpPr>
          <p:nvPr>
            <p:ph type="dt" sz="half" idx="10"/>
          </p:nvPr>
        </p:nvSpPr>
        <p:spPr/>
        <p:txBody>
          <a:bodyPr/>
          <a:lstStyle>
            <a:lvl1pPr>
              <a:defRPr/>
            </a:lvl1pPr>
          </a:lstStyle>
          <a:p>
            <a:pPr>
              <a:defRPr/>
            </a:pPr>
            <a:endParaRPr lang="de-CH"/>
          </a:p>
        </p:txBody>
      </p:sp>
      <p:sp>
        <p:nvSpPr>
          <p:cNvPr id="8" name="Fußzeilenplatzhalter 4"/>
          <p:cNvSpPr>
            <a:spLocks noGrp="1"/>
          </p:cNvSpPr>
          <p:nvPr>
            <p:ph type="ftr" sz="quarter" idx="11"/>
          </p:nvPr>
        </p:nvSpPr>
        <p:spPr/>
        <p:txBody>
          <a:bodyPr/>
          <a:lstStyle>
            <a:lvl1pPr>
              <a:defRPr/>
            </a:lvl1pPr>
          </a:lstStyle>
          <a:p>
            <a:pPr>
              <a:defRPr/>
            </a:pPr>
            <a:endParaRPr lang="de-CH"/>
          </a:p>
        </p:txBody>
      </p:sp>
      <p:sp>
        <p:nvSpPr>
          <p:cNvPr id="9" name="Foliennummernplatzhalter 5"/>
          <p:cNvSpPr>
            <a:spLocks noGrp="1"/>
          </p:cNvSpPr>
          <p:nvPr>
            <p:ph type="sldNum" sz="quarter" idx="12"/>
          </p:nvPr>
        </p:nvSpPr>
        <p:spPr/>
        <p:txBody>
          <a:bodyPr/>
          <a:lstStyle>
            <a:lvl1pPr>
              <a:defRPr/>
            </a:lvl1pPr>
          </a:lstStyle>
          <a:p>
            <a:pPr>
              <a:defRPr/>
            </a:pPr>
            <a:fld id="{9D3F205D-3559-43F5-9B2B-BE9B6AABD48A}" type="slidenum">
              <a:rPr lang="de-CH"/>
              <a:pPr>
                <a:defRPr/>
              </a:pPr>
              <a:t>‹Nr.›</a:t>
            </a:fld>
            <a:endParaRPr lang="de-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3"/>
          <p:cNvSpPr>
            <a:spLocks noGrp="1"/>
          </p:cNvSpPr>
          <p:nvPr>
            <p:ph type="dt" sz="half" idx="10"/>
          </p:nvPr>
        </p:nvSpPr>
        <p:spPr/>
        <p:txBody>
          <a:bodyPr/>
          <a:lstStyle>
            <a:lvl1pPr>
              <a:defRPr/>
            </a:lvl1pPr>
          </a:lstStyle>
          <a:p>
            <a:pPr>
              <a:defRPr/>
            </a:pPr>
            <a:endParaRPr lang="de-CH"/>
          </a:p>
        </p:txBody>
      </p:sp>
      <p:sp>
        <p:nvSpPr>
          <p:cNvPr id="4" name="Fußzeilenplatzhalter 4"/>
          <p:cNvSpPr>
            <a:spLocks noGrp="1"/>
          </p:cNvSpPr>
          <p:nvPr>
            <p:ph type="ftr" sz="quarter" idx="11"/>
          </p:nvPr>
        </p:nvSpPr>
        <p:spPr/>
        <p:txBody>
          <a:bodyPr/>
          <a:lstStyle>
            <a:lvl1pPr>
              <a:defRPr/>
            </a:lvl1pPr>
          </a:lstStyle>
          <a:p>
            <a:pPr>
              <a:defRPr/>
            </a:pPr>
            <a:endParaRPr lang="de-CH"/>
          </a:p>
        </p:txBody>
      </p:sp>
      <p:sp>
        <p:nvSpPr>
          <p:cNvPr id="5" name="Foliennummernplatzhalter 5"/>
          <p:cNvSpPr>
            <a:spLocks noGrp="1"/>
          </p:cNvSpPr>
          <p:nvPr>
            <p:ph type="sldNum" sz="quarter" idx="12"/>
          </p:nvPr>
        </p:nvSpPr>
        <p:spPr/>
        <p:txBody>
          <a:bodyPr/>
          <a:lstStyle>
            <a:lvl1pPr>
              <a:defRPr/>
            </a:lvl1pPr>
          </a:lstStyle>
          <a:p>
            <a:pPr>
              <a:defRPr/>
            </a:pPr>
            <a:fld id="{5D52A43C-0C3C-45C2-8E0C-96B15510A097}"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6" name="Titel 5"/>
          <p:cNvSpPr>
            <a:spLocks noGrp="1"/>
          </p:cNvSpPr>
          <p:nvPr>
            <p:ph type="title"/>
          </p:nvPr>
        </p:nvSpPr>
        <p:spPr/>
        <p:txBody>
          <a:bodyPr/>
          <a:lstStyle/>
          <a:p>
            <a:r>
              <a:rPr lang="de-DE" smtClean="0"/>
              <a:t>Titelmasterformat durch Klicken bearbeiten</a:t>
            </a:r>
            <a:endParaRPr lang="de-CH"/>
          </a:p>
        </p:txBody>
      </p:sp>
      <p:sp>
        <p:nvSpPr>
          <p:cNvPr id="4" name="Fußzeilenplatzhalter 3"/>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pPr>
              <a:defRPr/>
            </a:pPr>
            <a:fld id="{4C6DDA8E-EFCA-401A-B20D-2AABAFFF892A}"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B1989A33-A6ED-4E2A-81F0-1D4D2052A87E}"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A2A7E1CA-AFB2-4A4F-9057-035B31D5B815}"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1A57CF3E-0CF2-4FB4-8637-C99EC4ED0BF5}"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5505B671-418E-40D9-ACC2-8B2A2BC9596E}" type="slidenum">
              <a:rPr lang="de-CH"/>
              <a:pPr>
                <a:defRPr/>
              </a:pPr>
              <a:t>‹Nr.›</a:t>
            </a:fld>
            <a:endParaRPr lang="de-C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76C4546D-CA1F-4848-83D6-892E5CAB6ADD}"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endParaRPr lang="de-CH" dirty="0"/>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endParaRPr lang="de-C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CE19820B-CD02-498D-9779-B9C4C62AE751}"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3"/>
          <p:cNvSpPr>
            <a:spLocks noGrp="1"/>
          </p:cNvSpPr>
          <p:nvPr>
            <p:ph type="dt" sz="half" idx="10"/>
          </p:nvPr>
        </p:nvSpPr>
        <p:spPr/>
        <p:txBody>
          <a:bodyPr/>
          <a:lstStyle>
            <a:lvl1pPr>
              <a:defRPr/>
            </a:lvl1pPr>
          </a:lstStyle>
          <a:p>
            <a:pPr>
              <a:defRPr/>
            </a:pPr>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8E3BCC46-7C45-45F8-8546-4FE86C0F3CEF}" type="slidenum">
              <a:rPr lang="de-CH"/>
              <a:pPr>
                <a:defRPr/>
              </a:pPr>
              <a:t>‹Nr.›</a:t>
            </a:fld>
            <a:endParaRPr lang="de-C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3"/>
          <p:cNvSpPr>
            <a:spLocks noGrp="1"/>
          </p:cNvSpPr>
          <p:nvPr>
            <p:ph type="dt" sz="half" idx="10"/>
          </p:nvPr>
        </p:nvSpPr>
        <p:spPr/>
        <p:txBody>
          <a:bodyPr/>
          <a:lstStyle>
            <a:lvl1pPr>
              <a:defRPr/>
            </a:lvl1pPr>
          </a:lstStyle>
          <a:p>
            <a:pPr>
              <a:defRPr/>
            </a:pPr>
            <a:endParaRPr lang="de-CH"/>
          </a:p>
        </p:txBody>
      </p:sp>
      <p:sp>
        <p:nvSpPr>
          <p:cNvPr id="8" name="Fußzeilenplatzhalter 4"/>
          <p:cNvSpPr>
            <a:spLocks noGrp="1"/>
          </p:cNvSpPr>
          <p:nvPr>
            <p:ph type="ftr" sz="quarter" idx="11"/>
          </p:nvPr>
        </p:nvSpPr>
        <p:spPr/>
        <p:txBody>
          <a:bodyPr/>
          <a:lstStyle>
            <a:lvl1pPr>
              <a:defRPr/>
            </a:lvl1pPr>
          </a:lstStyle>
          <a:p>
            <a:pPr>
              <a:defRPr/>
            </a:pPr>
            <a:endParaRPr lang="de-CH"/>
          </a:p>
        </p:txBody>
      </p:sp>
      <p:sp>
        <p:nvSpPr>
          <p:cNvPr id="9" name="Foliennummernplatzhalter 5"/>
          <p:cNvSpPr>
            <a:spLocks noGrp="1"/>
          </p:cNvSpPr>
          <p:nvPr>
            <p:ph type="sldNum" sz="quarter" idx="12"/>
          </p:nvPr>
        </p:nvSpPr>
        <p:spPr/>
        <p:txBody>
          <a:bodyPr/>
          <a:lstStyle>
            <a:lvl1pPr>
              <a:defRPr/>
            </a:lvl1pPr>
          </a:lstStyle>
          <a:p>
            <a:pPr>
              <a:defRPr/>
            </a:pPr>
            <a:fld id="{59531035-7F3F-4D9C-A737-762D89865C11}" type="slidenum">
              <a:rPr lang="de-CH"/>
              <a:pPr>
                <a:defRPr/>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3"/>
          <p:cNvSpPr>
            <a:spLocks noGrp="1"/>
          </p:cNvSpPr>
          <p:nvPr>
            <p:ph type="dt" sz="half" idx="10"/>
          </p:nvPr>
        </p:nvSpPr>
        <p:spPr/>
        <p:txBody>
          <a:bodyPr/>
          <a:lstStyle>
            <a:lvl1pPr>
              <a:defRPr/>
            </a:lvl1pPr>
          </a:lstStyle>
          <a:p>
            <a:pPr>
              <a:defRPr/>
            </a:pPr>
            <a:endParaRPr lang="de-CH"/>
          </a:p>
        </p:txBody>
      </p:sp>
      <p:sp>
        <p:nvSpPr>
          <p:cNvPr id="4" name="Fußzeilenplatzhalter 4"/>
          <p:cNvSpPr>
            <a:spLocks noGrp="1"/>
          </p:cNvSpPr>
          <p:nvPr>
            <p:ph type="ftr" sz="quarter" idx="11"/>
          </p:nvPr>
        </p:nvSpPr>
        <p:spPr/>
        <p:txBody>
          <a:bodyPr/>
          <a:lstStyle>
            <a:lvl1pPr>
              <a:defRPr/>
            </a:lvl1pPr>
          </a:lstStyle>
          <a:p>
            <a:pPr>
              <a:defRPr/>
            </a:pPr>
            <a:endParaRPr lang="de-CH"/>
          </a:p>
        </p:txBody>
      </p:sp>
      <p:sp>
        <p:nvSpPr>
          <p:cNvPr id="5" name="Foliennummernplatzhalter 5"/>
          <p:cNvSpPr>
            <a:spLocks noGrp="1"/>
          </p:cNvSpPr>
          <p:nvPr>
            <p:ph type="sldNum" sz="quarter" idx="12"/>
          </p:nvPr>
        </p:nvSpPr>
        <p:spPr/>
        <p:txBody>
          <a:bodyPr/>
          <a:lstStyle>
            <a:lvl1pPr>
              <a:defRPr/>
            </a:lvl1pPr>
          </a:lstStyle>
          <a:p>
            <a:pPr>
              <a:defRPr/>
            </a:pPr>
            <a:fld id="{9897F032-4CFF-402A-A3DE-039EDD774F94}" type="slidenum">
              <a:rPr lang="de-CH"/>
              <a:pPr>
                <a:defRPr/>
              </a:pPr>
              <a:t>‹Nr.›</a:t>
            </a:fld>
            <a:endParaRPr lang="de-CH"/>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pPr>
              <a:defRPr/>
            </a:pPr>
            <a:fld id="{27A45337-555B-4FA4-8AE5-E2696A047CF6}" type="slidenum">
              <a:rPr lang="de-CH"/>
              <a:pPr>
                <a:defRPr/>
              </a:pPr>
              <a:t>‹Nr.›</a:t>
            </a:fld>
            <a:endParaRPr lang="de-C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59F35088-0B41-49B4-817E-BBD8124935E5}" type="slidenum">
              <a:rPr lang="de-CH"/>
              <a:pPr>
                <a:defRPr/>
              </a:pPr>
              <a:t>‹Nr.›</a:t>
            </a:fld>
            <a:endParaRPr lang="de-C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pPr>
              <a:defRPr/>
            </a:pPr>
            <a:fld id="{0E2DED15-7768-41A4-853B-438CFF1996D9}" type="slidenum">
              <a:rPr lang="de-CH"/>
              <a:pPr>
                <a:defRPr/>
              </a:pPr>
              <a:t>‹Nr.›</a:t>
            </a:fld>
            <a:endParaRPr lang="de-CH"/>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E9D23093-95B7-42C8-A0B6-E702FF546281}" type="slidenum">
              <a:rPr lang="de-CH"/>
              <a:pPr>
                <a:defRPr/>
              </a:pPr>
              <a:t>‹Nr.›</a:t>
            </a:fld>
            <a:endParaRPr lang="de-CH"/>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pPr>
              <a:defRPr/>
            </a:pPr>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pPr>
              <a:defRPr/>
            </a:pPr>
            <a:fld id="{BEBB49DB-AEA1-4CA1-B16C-5DBCAFB8CF86}" type="slidenum">
              <a:rPr lang="de-CH"/>
              <a:pPr>
                <a:defRPr/>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914400" y="1981200"/>
            <a:ext cx="37338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800600" y="1981200"/>
            <a:ext cx="37338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Fußzeilenplatzhalter 4"/>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Fußzeilenplatzhalter 6"/>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Fußzeilenplatzhalter 2"/>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atin typeface="+mn-lt"/>
              </a:defRPr>
            </a:lvl1pPr>
          </a:lstStyle>
          <a:p>
            <a:pPr>
              <a:defRPr/>
            </a:pPr>
            <a:endParaRPr lang="de-CH"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11"/>
          <p:cNvSpPr>
            <a:spLocks noGrp="1" noChangeArrowheads="1"/>
          </p:cNvSpPr>
          <p:nvPr>
            <p:ph type="ftr" sz="quarter" idx="10"/>
          </p:nvPr>
        </p:nvSpPr>
        <p:spPr>
          <a:ln/>
        </p:spPr>
        <p:txBody>
          <a:bodyPr/>
          <a:lstStyle>
            <a:lvl1pPr>
              <a:defRPr/>
            </a:lvl1pPr>
          </a:lstStyle>
          <a:p>
            <a:pPr>
              <a:defRPr/>
            </a:pPr>
            <a:endParaRPr lang="de-CH"/>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4000" cy="1628775"/>
          </a:xfrm>
          <a:prstGeom prst="rect">
            <a:avLst/>
          </a:prstGeom>
          <a:solidFill>
            <a:srgbClr val="485A63"/>
          </a:solidFill>
          <a:ln w="9525">
            <a:noFill/>
            <a:miter lim="800000"/>
            <a:headEnd/>
            <a:tailEnd/>
          </a:ln>
          <a:effectLst/>
        </p:spPr>
        <p:txBody>
          <a:bodyPr wrap="none" anchor="ctr"/>
          <a:lstStyle/>
          <a:p>
            <a:pPr algn="ctr">
              <a:defRPr/>
            </a:pPr>
            <a:endParaRPr lang="de-DE"/>
          </a:p>
        </p:txBody>
      </p:sp>
      <p:sp>
        <p:nvSpPr>
          <p:cNvPr id="1027" name="Rectangle 2"/>
          <p:cNvSpPr>
            <a:spLocks noGrp="1" noChangeArrowheads="1"/>
          </p:cNvSpPr>
          <p:nvPr>
            <p:ph type="title"/>
          </p:nvPr>
        </p:nvSpPr>
        <p:spPr bwMode="auto">
          <a:xfrm>
            <a:off x="914400" y="457200"/>
            <a:ext cx="7543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CH" smtClean="0"/>
              <a:t>Mastertitelformat bearbeiten</a:t>
            </a:r>
          </a:p>
        </p:txBody>
      </p:sp>
      <p:sp>
        <p:nvSpPr>
          <p:cNvPr id="1028" name="Rectangle 3"/>
          <p:cNvSpPr>
            <a:spLocks noGrp="1" noChangeArrowheads="1"/>
          </p:cNvSpPr>
          <p:nvPr>
            <p:ph type="body" idx="1"/>
          </p:nvPr>
        </p:nvSpPr>
        <p:spPr bwMode="auto">
          <a:xfrm>
            <a:off x="914400" y="1981200"/>
            <a:ext cx="76200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1035" name="Rectangle 11"/>
          <p:cNvSpPr>
            <a:spLocks noGrp="1" noChangeArrowheads="1"/>
          </p:cNvSpPr>
          <p:nvPr>
            <p:ph type="ftr" sz="quarter" idx="3"/>
          </p:nvPr>
        </p:nvSpPr>
        <p:spPr bwMode="auto">
          <a:xfrm>
            <a:off x="2895600" y="61722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Helvetica 55 Roman" pitchFamily="34" charset="0"/>
              </a:defRPr>
            </a:lvl1pPr>
          </a:lstStyle>
          <a:p>
            <a:pPr>
              <a:defRPr/>
            </a:pPr>
            <a:endParaRPr lang="de-CH" dirty="0"/>
          </a:p>
        </p:txBody>
      </p:sp>
      <p:pic>
        <p:nvPicPr>
          <p:cNvPr id="1030" name="Picture 7" descr="C:\Users\R\Pictures\Logo.jpg"/>
          <p:cNvPicPr>
            <a:picLocks noChangeAspect="1" noChangeArrowheads="1"/>
          </p:cNvPicPr>
          <p:nvPr userDrawn="1"/>
        </p:nvPicPr>
        <p:blipFill>
          <a:blip r:embed="rId15" cstate="print"/>
          <a:srcRect/>
          <a:stretch>
            <a:fillRect/>
          </a:stretch>
        </p:blipFill>
        <p:spPr bwMode="auto">
          <a:xfrm>
            <a:off x="6804025" y="6237288"/>
            <a:ext cx="1743075" cy="309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23" r:id="rId1"/>
    <p:sldLayoutId id="2147484724" r:id="rId2"/>
    <p:sldLayoutId id="2147484725" r:id="rId3"/>
    <p:sldLayoutId id="2147484726" r:id="rId4"/>
    <p:sldLayoutId id="2147484727" r:id="rId5"/>
    <p:sldLayoutId id="2147484728" r:id="rId6"/>
    <p:sldLayoutId id="2147484729" r:id="rId7"/>
    <p:sldLayoutId id="2147484730" r:id="rId8"/>
    <p:sldLayoutId id="2147484701" r:id="rId9"/>
    <p:sldLayoutId id="2147484731" r:id="rId10"/>
    <p:sldLayoutId id="2147484732" r:id="rId11"/>
    <p:sldLayoutId id="2147484733" r:id="rId12"/>
    <p:sldLayoutId id="2147484735" r:id="rId13"/>
  </p:sldLayoutIdLst>
  <p:timing>
    <p:tnLst>
      <p:par>
        <p:cTn id="1" dur="indefinite" restart="never" nodeType="tmRoot"/>
      </p:par>
    </p:tnLst>
  </p:timing>
  <p:hf hdr="0" dt="0"/>
  <p:txStyles>
    <p:titleStyle>
      <a:lvl1pPr algn="l" rtl="0" eaLnBrk="0" fontAlgn="base" hangingPunct="0">
        <a:spcBef>
          <a:spcPct val="0"/>
        </a:spcBef>
        <a:spcAft>
          <a:spcPct val="0"/>
        </a:spcAft>
        <a:defRPr sz="3200" b="1">
          <a:solidFill>
            <a:srgbClr val="FFF9C7"/>
          </a:solidFill>
          <a:latin typeface="+mj-lt"/>
          <a:ea typeface="+mj-ea"/>
          <a:cs typeface="+mj-cs"/>
        </a:defRPr>
      </a:lvl1pPr>
      <a:lvl2pPr algn="l" rtl="0" eaLnBrk="0" fontAlgn="base" hangingPunct="0">
        <a:spcBef>
          <a:spcPct val="0"/>
        </a:spcBef>
        <a:spcAft>
          <a:spcPct val="0"/>
        </a:spcAft>
        <a:defRPr sz="3200" b="1">
          <a:solidFill>
            <a:srgbClr val="FFF9C7"/>
          </a:solidFill>
          <a:latin typeface="Arial" charset="0"/>
        </a:defRPr>
      </a:lvl2pPr>
      <a:lvl3pPr algn="l" rtl="0" eaLnBrk="0" fontAlgn="base" hangingPunct="0">
        <a:spcBef>
          <a:spcPct val="0"/>
        </a:spcBef>
        <a:spcAft>
          <a:spcPct val="0"/>
        </a:spcAft>
        <a:defRPr sz="3200" b="1">
          <a:solidFill>
            <a:srgbClr val="FFF9C7"/>
          </a:solidFill>
          <a:latin typeface="Arial" charset="0"/>
        </a:defRPr>
      </a:lvl3pPr>
      <a:lvl4pPr algn="l" rtl="0" eaLnBrk="0" fontAlgn="base" hangingPunct="0">
        <a:spcBef>
          <a:spcPct val="0"/>
        </a:spcBef>
        <a:spcAft>
          <a:spcPct val="0"/>
        </a:spcAft>
        <a:defRPr sz="3200" b="1">
          <a:solidFill>
            <a:srgbClr val="FFF9C7"/>
          </a:solidFill>
          <a:latin typeface="Arial" charset="0"/>
        </a:defRPr>
      </a:lvl4pPr>
      <a:lvl5pPr algn="l" rtl="0" eaLnBrk="0" fontAlgn="base" hangingPunct="0">
        <a:spcBef>
          <a:spcPct val="0"/>
        </a:spcBef>
        <a:spcAft>
          <a:spcPct val="0"/>
        </a:spcAft>
        <a:defRPr sz="3200" b="1">
          <a:solidFill>
            <a:srgbClr val="FFF9C7"/>
          </a:solidFill>
          <a:latin typeface="Arial" charset="0"/>
        </a:defRPr>
      </a:lvl5pPr>
      <a:lvl6pPr marL="457200" algn="l" rtl="0" fontAlgn="base">
        <a:spcBef>
          <a:spcPct val="0"/>
        </a:spcBef>
        <a:spcAft>
          <a:spcPct val="0"/>
        </a:spcAft>
        <a:defRPr sz="3200" b="1">
          <a:solidFill>
            <a:srgbClr val="FFF9C7"/>
          </a:solidFill>
          <a:latin typeface="Arial" charset="0"/>
        </a:defRPr>
      </a:lvl6pPr>
      <a:lvl7pPr marL="914400" algn="l" rtl="0" fontAlgn="base">
        <a:spcBef>
          <a:spcPct val="0"/>
        </a:spcBef>
        <a:spcAft>
          <a:spcPct val="0"/>
        </a:spcAft>
        <a:defRPr sz="3200" b="1">
          <a:solidFill>
            <a:srgbClr val="FFF9C7"/>
          </a:solidFill>
          <a:latin typeface="Arial" charset="0"/>
        </a:defRPr>
      </a:lvl7pPr>
      <a:lvl8pPr marL="1371600" algn="l" rtl="0" fontAlgn="base">
        <a:spcBef>
          <a:spcPct val="0"/>
        </a:spcBef>
        <a:spcAft>
          <a:spcPct val="0"/>
        </a:spcAft>
        <a:defRPr sz="3200" b="1">
          <a:solidFill>
            <a:srgbClr val="FFF9C7"/>
          </a:solidFill>
          <a:latin typeface="Arial" charset="0"/>
        </a:defRPr>
      </a:lvl8pPr>
      <a:lvl9pPr marL="1828800" algn="l" rtl="0" fontAlgn="base">
        <a:spcBef>
          <a:spcPct val="0"/>
        </a:spcBef>
        <a:spcAft>
          <a:spcPct val="0"/>
        </a:spcAft>
        <a:defRPr sz="3200" b="1">
          <a:solidFill>
            <a:srgbClr val="FFF9C7"/>
          </a:solidFill>
          <a:latin typeface="Arial" charset="0"/>
        </a:defRPr>
      </a:lvl9pPr>
    </p:titleStyle>
    <p:bodyStyle>
      <a:lvl1pPr marL="342900" indent="-342900" algn="l" rtl="0" eaLnBrk="0" fontAlgn="base" hangingPunct="0">
        <a:spcBef>
          <a:spcPct val="20000"/>
        </a:spcBef>
        <a:spcAft>
          <a:spcPct val="0"/>
        </a:spcAft>
        <a:buChar char="•"/>
        <a:defRPr sz="20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2000">
          <a:solidFill>
            <a:srgbClr val="485A63"/>
          </a:solidFill>
          <a:latin typeface="+mn-lt"/>
        </a:defRPr>
      </a:lvl3pPr>
      <a:lvl4pPr marL="1600200" indent="-228600" algn="l" rtl="0" eaLnBrk="0" fontAlgn="base" hangingPunct="0">
        <a:spcBef>
          <a:spcPct val="20000"/>
        </a:spcBef>
        <a:spcAft>
          <a:spcPct val="0"/>
        </a:spcAft>
        <a:buChar char="–"/>
        <a:defRPr sz="2000">
          <a:solidFill>
            <a:srgbClr val="485A63"/>
          </a:solidFill>
          <a:latin typeface="+mn-lt"/>
        </a:defRPr>
      </a:lvl4pPr>
      <a:lvl5pPr marL="2057400" indent="-228600" algn="l" rtl="0" eaLnBrk="0" fontAlgn="base" hangingPunct="0">
        <a:spcBef>
          <a:spcPct val="20000"/>
        </a:spcBef>
        <a:spcAft>
          <a:spcPct val="0"/>
        </a:spcAft>
        <a:buChar char="»"/>
        <a:defRPr sz="2000">
          <a:solidFill>
            <a:srgbClr val="485A63"/>
          </a:solidFill>
          <a:latin typeface="+mn-lt"/>
        </a:defRPr>
      </a:lvl5pPr>
      <a:lvl6pPr marL="2514600" indent="-228600" algn="l" rtl="0" fontAlgn="base">
        <a:spcBef>
          <a:spcPct val="20000"/>
        </a:spcBef>
        <a:spcAft>
          <a:spcPct val="0"/>
        </a:spcAft>
        <a:buChar char="»"/>
        <a:defRPr sz="2000">
          <a:solidFill>
            <a:srgbClr val="485A63"/>
          </a:solidFill>
          <a:latin typeface="+mn-lt"/>
        </a:defRPr>
      </a:lvl6pPr>
      <a:lvl7pPr marL="2971800" indent="-228600" algn="l" rtl="0" fontAlgn="base">
        <a:spcBef>
          <a:spcPct val="20000"/>
        </a:spcBef>
        <a:spcAft>
          <a:spcPct val="0"/>
        </a:spcAft>
        <a:buChar char="»"/>
        <a:defRPr sz="2000">
          <a:solidFill>
            <a:srgbClr val="485A63"/>
          </a:solidFill>
          <a:latin typeface="+mn-lt"/>
        </a:defRPr>
      </a:lvl7pPr>
      <a:lvl8pPr marL="3429000" indent="-228600" algn="l" rtl="0" fontAlgn="base">
        <a:spcBef>
          <a:spcPct val="20000"/>
        </a:spcBef>
        <a:spcAft>
          <a:spcPct val="0"/>
        </a:spcAft>
        <a:buChar char="»"/>
        <a:defRPr sz="2000">
          <a:solidFill>
            <a:srgbClr val="485A63"/>
          </a:solidFill>
          <a:latin typeface="+mn-lt"/>
        </a:defRPr>
      </a:lvl8pPr>
      <a:lvl9pPr marL="3886200" indent="-228600" algn="l" rtl="0" fontAlgn="base">
        <a:spcBef>
          <a:spcPct val="20000"/>
        </a:spcBef>
        <a:spcAft>
          <a:spcPct val="0"/>
        </a:spcAft>
        <a:buChar char="»"/>
        <a:defRPr sz="2000">
          <a:solidFill>
            <a:srgbClr val="485A63"/>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CH" smtClean="0"/>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BC82E70-FA95-4BD7-8A61-D6B17ABEFE43}" type="slidenum">
              <a:rPr lang="de-CH"/>
              <a:pPr>
                <a:defRPr/>
              </a:pPr>
              <a:t>‹Nr.›</a:t>
            </a:fld>
            <a:endParaRPr lang="de-CH"/>
          </a:p>
        </p:txBody>
      </p:sp>
    </p:spTree>
  </p:cSld>
  <p:clrMap bg1="lt1" tx1="dk1" bg2="lt2" tx2="dk2" accent1="accent1" accent2="accent2" accent3="accent3" accent4="accent4" accent5="accent5" accent6="accent6" hlink="hlink" folHlink="folHlink"/>
  <p:sldLayoutIdLst>
    <p:sldLayoutId id="2147484702" r:id="rId1"/>
    <p:sldLayoutId id="2147484703" r:id="rId2"/>
    <p:sldLayoutId id="2147484704" r:id="rId3"/>
    <p:sldLayoutId id="2147484705" r:id="rId4"/>
    <p:sldLayoutId id="2147484706" r:id="rId5"/>
    <p:sldLayoutId id="2147484707" r:id="rId6"/>
    <p:sldLayoutId id="2147484708" r:id="rId7"/>
    <p:sldLayoutId id="2147484709" r:id="rId8"/>
    <p:sldLayoutId id="2147484710" r:id="rId9"/>
    <p:sldLayoutId id="2147484711" r:id="rId10"/>
    <p:sldLayoutId id="2147484712"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de-CH" smtClean="0"/>
          </a:p>
        </p:txBody>
      </p:sp>
      <p:sp>
        <p:nvSpPr>
          <p:cNvPr id="3075"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8C5789D-DC34-4900-B7D3-7189FDA3C81F}" type="slidenum">
              <a:rPr lang="de-CH"/>
              <a:pPr>
                <a:defRPr/>
              </a:pPr>
              <a:t>‹Nr.›</a:t>
            </a:fld>
            <a:endParaRPr lang="de-CH"/>
          </a:p>
        </p:txBody>
      </p:sp>
    </p:spTree>
  </p:cSld>
  <p:clrMap bg1="lt1" tx1="dk1" bg2="lt2" tx2="dk2" accent1="accent1" accent2="accent2" accent3="accent3" accent4="accent4" accent5="accent5" accent6="accent6" hlink="hlink" folHlink="folHlink"/>
  <p:sldLayoutIdLst>
    <p:sldLayoutId id="2147484713" r:id="rId1"/>
    <p:sldLayoutId id="2147484734" r:id="rId2"/>
    <p:sldLayoutId id="2147484714" r:id="rId3"/>
    <p:sldLayoutId id="2147484715" r:id="rId4"/>
    <p:sldLayoutId id="2147484716" r:id="rId5"/>
    <p:sldLayoutId id="2147484717" r:id="rId6"/>
    <p:sldLayoutId id="2147484718" r:id="rId7"/>
    <p:sldLayoutId id="2147484719" r:id="rId8"/>
    <p:sldLayoutId id="2147484720" r:id="rId9"/>
    <p:sldLayoutId id="2147484721" r:id="rId10"/>
    <p:sldLayoutId id="2147484722"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7"/>
          <p:cNvSpPr>
            <a:spLocks noChangeArrowheads="1"/>
          </p:cNvSpPr>
          <p:nvPr/>
        </p:nvSpPr>
        <p:spPr bwMode="auto">
          <a:xfrm>
            <a:off x="0" y="0"/>
            <a:ext cx="9144000" cy="1676400"/>
          </a:xfrm>
          <a:prstGeom prst="rect">
            <a:avLst/>
          </a:prstGeom>
          <a:solidFill>
            <a:schemeClr val="bg1"/>
          </a:solidFill>
          <a:ln w="9525">
            <a:noFill/>
            <a:miter lim="800000"/>
            <a:headEnd/>
            <a:tailEnd/>
          </a:ln>
        </p:spPr>
        <p:txBody>
          <a:bodyPr wrap="none" anchor="ctr"/>
          <a:lstStyle/>
          <a:p>
            <a:endParaRPr lang="de-DE"/>
          </a:p>
        </p:txBody>
      </p:sp>
      <p:sp>
        <p:nvSpPr>
          <p:cNvPr id="13317" name="Rectangle 5"/>
          <p:cNvSpPr>
            <a:spLocks noChangeArrowheads="1"/>
          </p:cNvSpPr>
          <p:nvPr/>
        </p:nvSpPr>
        <p:spPr bwMode="auto">
          <a:xfrm>
            <a:off x="0" y="6092825"/>
            <a:ext cx="9144000" cy="765175"/>
          </a:xfrm>
          <a:prstGeom prst="rect">
            <a:avLst/>
          </a:prstGeom>
          <a:solidFill>
            <a:srgbClr val="CED7DB"/>
          </a:solidFill>
          <a:ln w="9525">
            <a:noFill/>
            <a:miter lim="800000"/>
            <a:headEnd/>
            <a:tailEnd/>
          </a:ln>
        </p:spPr>
        <p:txBody>
          <a:bodyPr wrap="none" anchor="ctr"/>
          <a:lstStyle/>
          <a:p>
            <a:endParaRPr lang="de-DE"/>
          </a:p>
        </p:txBody>
      </p:sp>
      <p:sp>
        <p:nvSpPr>
          <p:cNvPr id="13319" name="Text Box 13"/>
          <p:cNvSpPr txBox="1">
            <a:spLocks noChangeArrowheads="1"/>
          </p:cNvSpPr>
          <p:nvPr/>
        </p:nvSpPr>
        <p:spPr bwMode="auto">
          <a:xfrm>
            <a:off x="5435600" y="6272213"/>
            <a:ext cx="2951163" cy="396875"/>
          </a:xfrm>
          <a:prstGeom prst="rect">
            <a:avLst/>
          </a:prstGeom>
          <a:noFill/>
          <a:ln w="9525">
            <a:noFill/>
            <a:miter lim="800000"/>
            <a:headEnd/>
            <a:tailEnd/>
          </a:ln>
        </p:spPr>
        <p:txBody>
          <a:bodyPr>
            <a:spAutoFit/>
          </a:bodyPr>
          <a:lstStyle/>
          <a:p>
            <a:pPr>
              <a:spcBef>
                <a:spcPct val="50000"/>
              </a:spcBef>
            </a:pPr>
            <a:r>
              <a:rPr lang="de-CH" sz="2000"/>
              <a:t>http://www.bhlaw.ch</a:t>
            </a:r>
          </a:p>
        </p:txBody>
      </p:sp>
      <p:sp>
        <p:nvSpPr>
          <p:cNvPr id="13321" name="Text Box 19"/>
          <p:cNvSpPr txBox="1">
            <a:spLocks noChangeArrowheads="1"/>
          </p:cNvSpPr>
          <p:nvPr/>
        </p:nvSpPr>
        <p:spPr bwMode="auto">
          <a:xfrm>
            <a:off x="971600" y="4150028"/>
            <a:ext cx="6105425" cy="1015663"/>
          </a:xfrm>
          <a:prstGeom prst="rect">
            <a:avLst/>
          </a:prstGeom>
          <a:noFill/>
          <a:ln w="9525">
            <a:noFill/>
            <a:miter lim="800000"/>
            <a:headEnd/>
            <a:tailEnd/>
          </a:ln>
        </p:spPr>
        <p:txBody>
          <a:bodyPr wrap="square">
            <a:spAutoFit/>
          </a:bodyPr>
          <a:lstStyle/>
          <a:p>
            <a:pPr eaLnBrk="0" hangingPunct="0"/>
            <a:endParaRPr lang="de-CH" sz="2000" b="1" dirty="0" smtClean="0">
              <a:solidFill>
                <a:schemeClr val="bg1"/>
              </a:solidFill>
            </a:endParaRPr>
          </a:p>
          <a:p>
            <a:pPr eaLnBrk="0" hangingPunct="0"/>
            <a:endParaRPr lang="de-CH" sz="2000" b="1" dirty="0">
              <a:solidFill>
                <a:schemeClr val="bg1"/>
              </a:solidFill>
            </a:endParaRPr>
          </a:p>
          <a:p>
            <a:pPr eaLnBrk="0" hangingPunct="0"/>
            <a:endParaRPr lang="de-CH" sz="2000" b="1" dirty="0" smtClean="0">
              <a:solidFill>
                <a:schemeClr val="bg1"/>
              </a:solidFill>
            </a:endParaRPr>
          </a:p>
        </p:txBody>
      </p:sp>
      <p:pic>
        <p:nvPicPr>
          <p:cNvPr id="13322" name="Picture 7" descr="C:\Users\R\Pictures\Logo.jpg"/>
          <p:cNvPicPr>
            <a:picLocks noChangeAspect="1" noChangeArrowheads="1"/>
          </p:cNvPicPr>
          <p:nvPr/>
        </p:nvPicPr>
        <p:blipFill>
          <a:blip r:embed="rId3" cstate="print"/>
          <a:srcRect/>
          <a:stretch>
            <a:fillRect/>
          </a:stretch>
        </p:blipFill>
        <p:spPr bwMode="auto">
          <a:xfrm>
            <a:off x="5435601" y="476672"/>
            <a:ext cx="2520000" cy="465836"/>
          </a:xfrm>
          <a:prstGeom prst="rect">
            <a:avLst/>
          </a:prstGeom>
          <a:noFill/>
          <a:ln w="9525">
            <a:noFill/>
            <a:miter lim="800000"/>
            <a:headEnd/>
            <a:tailEnd/>
          </a:ln>
        </p:spPr>
      </p:pic>
      <p:sp>
        <p:nvSpPr>
          <p:cNvPr id="4" name="Titel 3"/>
          <p:cNvSpPr>
            <a:spLocks noGrp="1"/>
          </p:cNvSpPr>
          <p:nvPr>
            <p:ph type="ctrTitle"/>
          </p:nvPr>
        </p:nvSpPr>
        <p:spPr>
          <a:xfrm>
            <a:off x="685800" y="1855789"/>
            <a:ext cx="7772400" cy="1744662"/>
          </a:xfrm>
        </p:spPr>
        <p:txBody>
          <a:bodyPr/>
          <a:lstStyle/>
          <a:p>
            <a:pPr algn="ctr"/>
            <a:r>
              <a:rPr lang="de-CH" sz="3600" dirty="0" smtClean="0">
                <a:solidFill>
                  <a:schemeClr val="tx1"/>
                </a:solidFill>
              </a:rPr>
              <a:t>Notrecht im Schuldbetreibungs- und Konkursrecht</a:t>
            </a:r>
            <a:endParaRPr lang="de-CH" sz="3600" dirty="0">
              <a:solidFill>
                <a:schemeClr val="tx1"/>
              </a:solidFill>
            </a:endParaRPr>
          </a:p>
        </p:txBody>
      </p:sp>
      <p:sp>
        <p:nvSpPr>
          <p:cNvPr id="5" name="Untertitel 4"/>
          <p:cNvSpPr>
            <a:spLocks noGrp="1"/>
          </p:cNvSpPr>
          <p:nvPr>
            <p:ph type="subTitle" idx="1"/>
          </p:nvPr>
        </p:nvSpPr>
        <p:spPr>
          <a:xfrm>
            <a:off x="1403648" y="4005064"/>
            <a:ext cx="6408712" cy="1898848"/>
          </a:xfrm>
        </p:spPr>
        <p:txBody>
          <a:bodyPr/>
          <a:lstStyle/>
          <a:p>
            <a:r>
              <a:rPr lang="de-CH" sz="2200" dirty="0">
                <a:solidFill>
                  <a:schemeClr val="tx1"/>
                </a:solidFill>
              </a:rPr>
              <a:t>Dr. Daniel Hunkeler, Rechtsanwalt, LL.M</a:t>
            </a:r>
          </a:p>
          <a:p>
            <a:r>
              <a:rPr lang="de-CH" sz="2200" dirty="0">
                <a:solidFill>
                  <a:schemeClr val="tx1"/>
                </a:solidFill>
              </a:rPr>
              <a:t>Partner</a:t>
            </a:r>
          </a:p>
          <a:p>
            <a:endParaRPr lang="de-CH"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III.	Das Nachlassverfahren (Art. 293 ff. SchKG)</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dirty="0">
                <a:solidFill>
                  <a:schemeClr val="tx1"/>
                </a:solidFill>
              </a:rPr>
              <a:t>Umfassender Schuldnerschutz während</a:t>
            </a:r>
          </a:p>
          <a:p>
            <a:pPr marL="0" indent="0">
              <a:buNone/>
              <a:defRPr/>
            </a:pPr>
            <a:r>
              <a:rPr lang="de-CH" sz="2000" dirty="0">
                <a:solidFill>
                  <a:schemeClr val="tx1"/>
                </a:solidFill>
              </a:rPr>
              <a:t>	-- provisorischer Nachlassstundung (max. 4 Monate)</a:t>
            </a:r>
          </a:p>
          <a:p>
            <a:pPr marL="0" indent="0">
              <a:buNone/>
              <a:defRPr/>
            </a:pPr>
            <a:r>
              <a:rPr lang="de-CH" sz="2000" dirty="0">
                <a:solidFill>
                  <a:schemeClr val="tx1"/>
                </a:solidFill>
              </a:rPr>
              <a:t>	-- definitiver Nachlassstundung (zusätzlich max. 24 Monate)</a:t>
            </a:r>
          </a:p>
          <a:p>
            <a:pPr marL="0" indent="0">
              <a:buNone/>
              <a:defRPr/>
            </a:pPr>
            <a:endParaRPr lang="de-CH" sz="2000" dirty="0">
              <a:solidFill>
                <a:schemeClr val="tx1"/>
              </a:solidFill>
            </a:endParaRPr>
          </a:p>
          <a:p>
            <a:pPr>
              <a:buFont typeface="Wingdings" panose="05000000000000000000" pitchFamily="2" charset="2"/>
              <a:buChar char="Ø"/>
              <a:defRPr/>
            </a:pPr>
            <a:r>
              <a:rPr lang="de-CH" sz="2000" dirty="0">
                <a:solidFill>
                  <a:schemeClr val="tx1"/>
                </a:solidFill>
              </a:rPr>
              <a:t>Nicht «offensichtlich keine Aussichten auf Sanierung oder auf einen Nachlassvertrag» (vgl. Art. 293a Abs. 3 SchKG)</a:t>
            </a:r>
          </a:p>
          <a:p>
            <a:pPr marL="0" indent="0">
              <a:buNone/>
              <a:defRPr/>
            </a:pPr>
            <a:r>
              <a:rPr lang="de-CH" sz="2000" dirty="0">
                <a:solidFill>
                  <a:schemeClr val="tx1"/>
                </a:solidFill>
              </a:rPr>
              <a:t>	--	Sanierung (Befriedigung aller Gläubiger)</a:t>
            </a:r>
          </a:p>
          <a:p>
            <a:pPr marL="0" indent="0">
              <a:buNone/>
              <a:defRPr/>
            </a:pPr>
            <a:r>
              <a:rPr lang="de-CH" sz="2000" dirty="0">
                <a:solidFill>
                  <a:schemeClr val="tx1"/>
                </a:solidFill>
              </a:rPr>
              <a:t>	--	Nachlassvertrag: Nachlassdividende für die Gläubiger 		der 3. Klasse (Art. 314-316 SchKG) oder 			Nachlassvertrag mit Vermögensabtretung (Art. 317 ff. 		SchKG; ähnlich Konkurs</a:t>
            </a:r>
            <a:r>
              <a:rPr lang="de-CH" sz="2000" dirty="0" smtClean="0">
                <a:solidFill>
                  <a:schemeClr val="tx1"/>
                </a:solidFill>
              </a:rPr>
              <a:t>)</a:t>
            </a:r>
          </a:p>
          <a:p>
            <a:pPr marL="0" indent="0">
              <a:buNone/>
              <a:defRPr/>
            </a:pPr>
            <a:endParaRPr lang="de-CH" sz="2000" dirty="0">
              <a:solidFill>
                <a:schemeClr val="tx1"/>
              </a:solidFill>
            </a:endParaRPr>
          </a:p>
          <a:p>
            <a:pPr>
              <a:buFont typeface="Wingdings" panose="05000000000000000000" pitchFamily="2" charset="2"/>
              <a:buChar char="Ø"/>
              <a:defRPr/>
            </a:pPr>
            <a:r>
              <a:rPr lang="de-CH" sz="2000" dirty="0" smtClean="0">
                <a:solidFill>
                  <a:schemeClr val="tx1"/>
                </a:solidFill>
              </a:rPr>
              <a:t>Regelmässig: Bestellung eines Sachwalters</a:t>
            </a:r>
            <a:endParaRPr lang="de-CH" sz="2000" dirty="0">
              <a:solidFill>
                <a:schemeClr val="tx1"/>
              </a:solidFill>
            </a:endParaRPr>
          </a:p>
          <a:p>
            <a:pPr marL="0" indent="0">
              <a:buNone/>
              <a:tabLst>
                <a:tab pos="361950" algn="l"/>
              </a:tabLst>
              <a:defRPr/>
            </a:pPr>
            <a:endParaRPr lang="de-CH" sz="2000" dirty="0" smtClean="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9</a:t>
            </a:r>
          </a:p>
        </p:txBody>
      </p:sp>
    </p:spTree>
    <p:extLst>
      <p:ext uri="{BB962C8B-B14F-4D97-AF65-F5344CB8AC3E}">
        <p14:creationId xmlns:p14="http://schemas.microsoft.com/office/powerpoint/2010/main" val="3257007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III.	Das Nachlassverfahren (Art. 293 ff. SchKG)</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dirty="0" smtClean="0">
                <a:solidFill>
                  <a:schemeClr val="tx1"/>
                </a:solidFill>
              </a:rPr>
              <a:t>Weitere Vorteile </a:t>
            </a:r>
            <a:r>
              <a:rPr lang="de-CH" sz="2000" dirty="0">
                <a:solidFill>
                  <a:schemeClr val="tx1"/>
                </a:solidFill>
              </a:rPr>
              <a:t>gegenüber der </a:t>
            </a:r>
            <a:r>
              <a:rPr lang="de-CH" sz="2000" dirty="0" smtClean="0">
                <a:solidFill>
                  <a:schemeClr val="tx1"/>
                </a:solidFill>
              </a:rPr>
              <a:t>Nachlassstundung (vgl. Art. 297 SchKG):</a:t>
            </a:r>
            <a:endParaRPr lang="de-CH" sz="2000" dirty="0">
              <a:solidFill>
                <a:schemeClr val="tx1"/>
              </a:solidFill>
            </a:endParaRPr>
          </a:p>
          <a:p>
            <a:pPr lvl="1">
              <a:buFont typeface="Wingdings" panose="05000000000000000000" pitchFamily="2" charset="2"/>
              <a:buChar char="Ø"/>
              <a:defRPr/>
            </a:pPr>
            <a:r>
              <a:rPr lang="de-CH" sz="1950" dirty="0">
                <a:solidFill>
                  <a:schemeClr val="tx1"/>
                </a:solidFill>
              </a:rPr>
              <a:t>Umfassender Betreibungsschutz</a:t>
            </a:r>
          </a:p>
          <a:p>
            <a:pPr lvl="1">
              <a:buFont typeface="Wingdings" panose="05000000000000000000" pitchFamily="2" charset="2"/>
              <a:buChar char="Ø"/>
              <a:defRPr/>
            </a:pPr>
            <a:r>
              <a:rPr lang="de-CH" sz="1950" dirty="0">
                <a:solidFill>
                  <a:schemeClr val="tx1"/>
                </a:solidFill>
              </a:rPr>
              <a:t>Zinsen stehen still</a:t>
            </a:r>
          </a:p>
          <a:p>
            <a:pPr lvl="1">
              <a:buFont typeface="Wingdings" panose="05000000000000000000" pitchFamily="2" charset="2"/>
              <a:buChar char="Ø"/>
              <a:defRPr/>
            </a:pPr>
            <a:r>
              <a:rPr lang="de-CH" sz="1950" dirty="0">
                <a:solidFill>
                  <a:schemeClr val="tx1"/>
                </a:solidFill>
              </a:rPr>
              <a:t>Keine Zivilprozesse und Verwaltungsverfahren</a:t>
            </a:r>
          </a:p>
          <a:p>
            <a:pPr lvl="1">
              <a:buFont typeface="Wingdings" panose="05000000000000000000" pitchFamily="2" charset="2"/>
              <a:buChar char="Ø"/>
              <a:defRPr/>
            </a:pPr>
            <a:r>
              <a:rPr lang="de-CH" sz="1950" dirty="0" smtClean="0">
                <a:solidFill>
                  <a:schemeClr val="tx1"/>
                </a:solidFill>
              </a:rPr>
              <a:t>Dauerschuldverhältnisse </a:t>
            </a:r>
            <a:r>
              <a:rPr lang="de-CH" sz="1950" dirty="0">
                <a:solidFill>
                  <a:schemeClr val="tx1"/>
                </a:solidFill>
              </a:rPr>
              <a:t>können aufgelöst werden</a:t>
            </a:r>
          </a:p>
          <a:p>
            <a:pPr lvl="1">
              <a:buFont typeface="Wingdings" panose="05000000000000000000" pitchFamily="2" charset="2"/>
              <a:buChar char="Ø"/>
              <a:defRPr/>
            </a:pPr>
            <a:r>
              <a:rPr lang="de-CH" sz="1950" dirty="0">
                <a:solidFill>
                  <a:schemeClr val="tx1"/>
                </a:solidFill>
              </a:rPr>
              <a:t>Globalzessionen fallen dahin</a:t>
            </a:r>
          </a:p>
          <a:p>
            <a:pPr lvl="1">
              <a:buFont typeface="Wingdings" panose="05000000000000000000" pitchFamily="2" charset="2"/>
              <a:buChar char="Ø"/>
              <a:defRPr/>
            </a:pPr>
            <a:r>
              <a:rPr lang="de-CH" sz="1950" dirty="0">
                <a:solidFill>
                  <a:schemeClr val="tx1"/>
                </a:solidFill>
              </a:rPr>
              <a:t>«Massekredite</a:t>
            </a:r>
            <a:r>
              <a:rPr lang="de-CH" sz="1800" dirty="0">
                <a:solidFill>
                  <a:schemeClr val="tx1"/>
                </a:solidFill>
              </a:rPr>
              <a:t>»</a:t>
            </a:r>
          </a:p>
          <a:p>
            <a:pPr>
              <a:buFont typeface="Wingdings" panose="05000000000000000000" pitchFamily="2" charset="2"/>
              <a:buChar char="Ø"/>
              <a:defRPr/>
            </a:pPr>
            <a:r>
              <a:rPr lang="de-CH" sz="2000" dirty="0" err="1">
                <a:solidFill>
                  <a:schemeClr val="tx1"/>
                </a:solidFill>
              </a:rPr>
              <a:t>Insbes</a:t>
            </a:r>
            <a:r>
              <a:rPr lang="de-CH" sz="2000" dirty="0">
                <a:solidFill>
                  <a:schemeClr val="tx1"/>
                </a:solidFill>
              </a:rPr>
              <a:t>: «stille» Stundung während max. 4 Monaten </a:t>
            </a:r>
            <a:r>
              <a:rPr lang="de-CH" sz="2000" dirty="0" smtClean="0">
                <a:solidFill>
                  <a:schemeClr val="tx1"/>
                </a:solidFill>
              </a:rPr>
              <a:t>möglich (Art. 293c Abs. 2 SchKG)</a:t>
            </a:r>
          </a:p>
          <a:p>
            <a:pPr>
              <a:buFont typeface="Wingdings" panose="05000000000000000000" pitchFamily="2" charset="2"/>
              <a:buChar char="Ø"/>
              <a:defRPr/>
            </a:pPr>
            <a:r>
              <a:rPr lang="de-CH" sz="2000" dirty="0" smtClean="0">
                <a:solidFill>
                  <a:schemeClr val="tx1"/>
                </a:solidFill>
              </a:rPr>
              <a:t>Gesetzlich besser geregelt und «bekannt» im Publikum; Zusätzlich: Varianten wie «</a:t>
            </a:r>
            <a:r>
              <a:rPr lang="de-CH" sz="2000" dirty="0" err="1" smtClean="0">
                <a:solidFill>
                  <a:schemeClr val="tx1"/>
                </a:solidFill>
              </a:rPr>
              <a:t>prepack</a:t>
            </a:r>
            <a:r>
              <a:rPr lang="de-CH" sz="2000" dirty="0" smtClean="0">
                <a:solidFill>
                  <a:schemeClr val="tx1"/>
                </a:solidFill>
              </a:rPr>
              <a:t>»; anfechtungsresistent</a:t>
            </a:r>
            <a:endParaRPr lang="de-CH" sz="2000" dirty="0">
              <a:solidFill>
                <a:schemeClr val="tx1"/>
              </a:solidFill>
            </a:endParaRPr>
          </a:p>
          <a:p>
            <a:pPr marL="0" indent="0">
              <a:buNone/>
              <a:defRPr/>
            </a:pPr>
            <a:endParaRPr lang="de-CH" sz="2000" dirty="0">
              <a:solidFill>
                <a:schemeClr val="tx1"/>
              </a:solidFill>
            </a:endParaRPr>
          </a:p>
          <a:p>
            <a:pPr marL="0" indent="0">
              <a:buNone/>
              <a:tabLst>
                <a:tab pos="361950" algn="l"/>
              </a:tabLst>
              <a:defRPr/>
            </a:pPr>
            <a:endParaRPr lang="de-CH" sz="2000" dirty="0"/>
          </a:p>
          <a:p>
            <a:pPr>
              <a:buFont typeface="Wingdings" panose="05000000000000000000" pitchFamily="2" charset="2"/>
              <a:buChar char="Ø"/>
              <a:defRPr/>
            </a:pPr>
            <a:endParaRPr lang="de-CH" sz="2000" dirty="0" smtClean="0">
              <a:solidFill>
                <a:schemeClr val="tx1"/>
              </a:solidFill>
            </a:endParaRPr>
          </a:p>
          <a:p>
            <a:pPr marL="0" indent="0">
              <a:buNone/>
              <a:tabLst>
                <a:tab pos="361950" algn="l"/>
              </a:tabLst>
              <a:defRPr/>
            </a:pPr>
            <a:endParaRPr lang="de-CH" sz="2000" dirty="0" smtClean="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smtClean="0">
                <a:solidFill>
                  <a:schemeClr val="tx1"/>
                </a:solidFill>
              </a:rPr>
              <a:t>10</a:t>
            </a:r>
            <a:endParaRPr lang="de-CH" sz="1500" dirty="0">
              <a:solidFill>
                <a:schemeClr val="tx1"/>
              </a:solidFill>
            </a:endParaRPr>
          </a:p>
        </p:txBody>
      </p:sp>
    </p:spTree>
    <p:extLst>
      <p:ext uri="{BB962C8B-B14F-4D97-AF65-F5344CB8AC3E}">
        <p14:creationId xmlns:p14="http://schemas.microsoft.com/office/powerpoint/2010/main" val="2190498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7504" y="126511"/>
            <a:ext cx="9144000" cy="1621047"/>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IV.	De lege ferenda: Lockerung der Bilanzdeponierungs- und Bilanzierungsvorschriften?</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dirty="0" smtClean="0">
                <a:solidFill>
                  <a:schemeClr val="tx1"/>
                </a:solidFill>
              </a:rPr>
              <a:t>Bilanzdeponierungsvorschriften </a:t>
            </a:r>
            <a:r>
              <a:rPr lang="de-CH" sz="2000" dirty="0">
                <a:solidFill>
                  <a:schemeClr val="tx1"/>
                </a:solidFill>
              </a:rPr>
              <a:t>und Konkurseröffnung: </a:t>
            </a:r>
            <a:r>
              <a:rPr lang="de-CH" sz="2000" dirty="0" smtClean="0">
                <a:solidFill>
                  <a:srgbClr val="FF0000"/>
                </a:solidFill>
              </a:rPr>
              <a:t>gelten trotz </a:t>
            </a:r>
            <a:r>
              <a:rPr lang="de-CH" sz="2000" dirty="0">
                <a:solidFill>
                  <a:srgbClr val="FF0000"/>
                </a:solidFill>
              </a:rPr>
              <a:t>Rechtsstillstand</a:t>
            </a:r>
            <a:r>
              <a:rPr lang="de-CH" sz="2000" dirty="0" smtClean="0">
                <a:solidFill>
                  <a:srgbClr val="FF0000"/>
                </a:solidFill>
              </a:rPr>
              <a:t>!</a:t>
            </a:r>
          </a:p>
          <a:p>
            <a:pPr>
              <a:buFont typeface="Wingdings" panose="05000000000000000000" pitchFamily="2" charset="2"/>
              <a:buChar char="Ø"/>
              <a:defRPr/>
            </a:pPr>
            <a:endParaRPr lang="de-CH" sz="2000" dirty="0">
              <a:solidFill>
                <a:srgbClr val="FF0000"/>
              </a:solidFill>
            </a:endParaRPr>
          </a:p>
          <a:p>
            <a:pPr>
              <a:buFont typeface="Wingdings" panose="05000000000000000000" pitchFamily="2" charset="2"/>
              <a:buChar char="Ø"/>
              <a:defRPr/>
            </a:pPr>
            <a:r>
              <a:rPr lang="de-CH" sz="2000" dirty="0">
                <a:solidFill>
                  <a:schemeClr val="tx1"/>
                </a:solidFill>
              </a:rPr>
              <a:t>Art. </a:t>
            </a:r>
            <a:r>
              <a:rPr lang="de-CH" sz="2000" dirty="0" smtClean="0">
                <a:solidFill>
                  <a:schemeClr val="tx1"/>
                </a:solidFill>
              </a:rPr>
              <a:t>958a Abs. 2 </a:t>
            </a:r>
            <a:r>
              <a:rPr lang="de-CH" sz="2000" dirty="0">
                <a:solidFill>
                  <a:schemeClr val="tx1"/>
                </a:solidFill>
              </a:rPr>
              <a:t>OR: Bilanzierung zur Fortführungswerten nur, wenn Liquidität für voraussichtlich 12 Monate gesichert erscheint – ansonsten: zu Liquidationswerten </a:t>
            </a:r>
            <a:r>
              <a:rPr lang="de-CH" sz="2000" dirty="0">
                <a:solidFill>
                  <a:schemeClr val="tx1"/>
                </a:solidFill>
                <a:sym typeface="Wingdings" panose="05000000000000000000" pitchFamily="2" charset="2"/>
              </a:rPr>
              <a:t> oftmals: </a:t>
            </a:r>
            <a:r>
              <a:rPr lang="de-CH" sz="2000" dirty="0" smtClean="0">
                <a:solidFill>
                  <a:schemeClr val="tx1"/>
                </a:solidFill>
                <a:sym typeface="Wingdings" panose="05000000000000000000" pitchFamily="2" charset="2"/>
              </a:rPr>
              <a:t>Überschuldung</a:t>
            </a:r>
          </a:p>
          <a:p>
            <a:pPr>
              <a:buFont typeface="Wingdings" panose="05000000000000000000" pitchFamily="2" charset="2"/>
              <a:buChar char="Ø"/>
              <a:defRPr/>
            </a:pPr>
            <a:endParaRPr lang="de-CH" sz="2000" dirty="0">
              <a:solidFill>
                <a:schemeClr val="tx1"/>
              </a:solidFill>
              <a:sym typeface="Wingdings" panose="05000000000000000000" pitchFamily="2" charset="2"/>
            </a:endParaRPr>
          </a:p>
          <a:p>
            <a:pPr>
              <a:buFont typeface="Wingdings" panose="05000000000000000000" pitchFamily="2" charset="2"/>
              <a:buChar char="Ø"/>
              <a:defRPr/>
            </a:pPr>
            <a:r>
              <a:rPr lang="de-CH" sz="2000" dirty="0" smtClean="0">
                <a:solidFill>
                  <a:schemeClr val="tx1"/>
                </a:solidFill>
                <a:sym typeface="Wingdings" panose="05000000000000000000" pitchFamily="2" charset="2"/>
              </a:rPr>
              <a:t>Postulat </a:t>
            </a:r>
            <a:r>
              <a:rPr lang="de-CH" sz="2000" dirty="0">
                <a:solidFill>
                  <a:schemeClr val="tx1"/>
                </a:solidFill>
                <a:sym typeface="Wingdings" panose="05000000000000000000" pitchFamily="2" charset="2"/>
              </a:rPr>
              <a:t>der Lockerung nach deutschem Vorbild </a:t>
            </a:r>
            <a:r>
              <a:rPr lang="de-CH" sz="2000" dirty="0" smtClean="0">
                <a:solidFill>
                  <a:schemeClr val="tx1"/>
                </a:solidFill>
                <a:sym typeface="Wingdings" panose="05000000000000000000" pitchFamily="2" charset="2"/>
              </a:rPr>
              <a:t>(NZZ </a:t>
            </a:r>
            <a:r>
              <a:rPr lang="de-CH" sz="2000" dirty="0">
                <a:solidFill>
                  <a:schemeClr val="tx1"/>
                </a:solidFill>
                <a:sym typeface="Wingdings" panose="05000000000000000000" pitchFamily="2" charset="2"/>
              </a:rPr>
              <a:t>vom </a:t>
            </a:r>
            <a:r>
              <a:rPr lang="de-CH" sz="2000" dirty="0" smtClean="0">
                <a:solidFill>
                  <a:schemeClr val="tx1"/>
                </a:solidFill>
                <a:sym typeface="Wingdings" panose="05000000000000000000" pitchFamily="2" charset="2"/>
              </a:rPr>
              <a:t>19. März, </a:t>
            </a:r>
            <a:r>
              <a:rPr lang="de-CH" sz="2000" dirty="0">
                <a:solidFill>
                  <a:schemeClr val="tx1"/>
                </a:solidFill>
                <a:sym typeface="Wingdings" panose="05000000000000000000" pitchFamily="2" charset="2"/>
              </a:rPr>
              <a:t>S. </a:t>
            </a:r>
            <a:r>
              <a:rPr lang="de-CH" sz="2000" dirty="0" smtClean="0">
                <a:solidFill>
                  <a:schemeClr val="tx1"/>
                </a:solidFill>
                <a:sym typeface="Wingdings" panose="05000000000000000000" pitchFamily="2" charset="2"/>
              </a:rPr>
              <a:t>17 (Hansueli Schöchli))</a:t>
            </a:r>
            <a:endParaRPr lang="de-CH" sz="2000" dirty="0">
              <a:solidFill>
                <a:schemeClr val="tx1"/>
              </a:solidFill>
            </a:endParaRPr>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smtClean="0">
                <a:solidFill>
                  <a:schemeClr val="tx1"/>
                </a:solidFill>
              </a:rPr>
              <a:t>11</a:t>
            </a:r>
          </a:p>
          <a:p>
            <a:pPr marL="0" indent="0" algn="ctr">
              <a:buNone/>
              <a:defRPr/>
            </a:pPr>
            <a:endParaRPr lang="de-CH" sz="1500" dirty="0">
              <a:solidFill>
                <a:schemeClr val="tx1"/>
              </a:solidFill>
            </a:endParaRPr>
          </a:p>
        </p:txBody>
      </p:sp>
    </p:spTree>
    <p:extLst>
      <p:ext uri="{BB962C8B-B14F-4D97-AF65-F5344CB8AC3E}">
        <p14:creationId xmlns:p14="http://schemas.microsoft.com/office/powerpoint/2010/main" val="3669420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hteck 1"/>
          <p:cNvSpPr>
            <a:spLocks noChangeArrowheads="1"/>
          </p:cNvSpPr>
          <p:nvPr/>
        </p:nvSpPr>
        <p:spPr bwMode="auto">
          <a:xfrm>
            <a:off x="2286000" y="1970088"/>
            <a:ext cx="4878388" cy="3539430"/>
          </a:xfrm>
          <a:prstGeom prst="rect">
            <a:avLst/>
          </a:prstGeom>
          <a:noFill/>
          <a:ln w="9525">
            <a:noFill/>
            <a:miter lim="800000"/>
            <a:headEnd/>
            <a:tailEnd/>
          </a:ln>
        </p:spPr>
        <p:txBody>
          <a:bodyPr>
            <a:spAutoFit/>
          </a:bodyPr>
          <a:lstStyle/>
          <a:p>
            <a:pPr algn="ctr">
              <a:tabLst>
                <a:tab pos="0" algn="l"/>
              </a:tabLst>
            </a:pPr>
            <a:r>
              <a:rPr lang="de-CH" sz="2000" dirty="0"/>
              <a:t>Dr. Daniel Hunkeler, Rechtsanwalt, LL.M</a:t>
            </a:r>
            <a:r>
              <a:rPr lang="de-CH" sz="2000" dirty="0" smtClean="0"/>
              <a:t>.</a:t>
            </a:r>
          </a:p>
          <a:p>
            <a:pPr algn="ctr">
              <a:tabLst>
                <a:tab pos="0" algn="l"/>
              </a:tabLst>
            </a:pPr>
            <a:r>
              <a:rPr lang="de-CH" sz="2000" dirty="0" smtClean="0"/>
              <a:t>Partner</a:t>
            </a:r>
            <a:endParaRPr lang="de-CH" sz="2000" dirty="0"/>
          </a:p>
          <a:p>
            <a:pPr algn="ctr">
              <a:tabLst>
                <a:tab pos="0" algn="l"/>
              </a:tabLst>
            </a:pPr>
            <a:r>
              <a:rPr lang="de-CH" sz="2000" b="1" dirty="0"/>
              <a:t>Baur Hürlimann AG</a:t>
            </a:r>
          </a:p>
          <a:p>
            <a:pPr algn="ctr">
              <a:tabLst>
                <a:tab pos="0" algn="l"/>
              </a:tabLst>
            </a:pPr>
            <a:r>
              <a:rPr lang="de-CH" sz="2000" dirty="0"/>
              <a:t>Rechtsanwälte</a:t>
            </a:r>
          </a:p>
          <a:p>
            <a:pPr algn="ctr">
              <a:tabLst>
                <a:tab pos="0" algn="l"/>
              </a:tabLst>
            </a:pPr>
            <a:r>
              <a:rPr lang="de-CH" sz="2000" dirty="0"/>
              <a:t>Bahnhofplatz 9</a:t>
            </a:r>
          </a:p>
          <a:p>
            <a:pPr algn="ctr">
              <a:tabLst>
                <a:tab pos="0" algn="l"/>
              </a:tabLst>
            </a:pPr>
            <a:r>
              <a:rPr lang="de-CH" sz="2000" dirty="0"/>
              <a:t>CH-8001 Zürich</a:t>
            </a:r>
          </a:p>
          <a:p>
            <a:pPr algn="ctr">
              <a:spcBef>
                <a:spcPct val="30000"/>
              </a:spcBef>
              <a:tabLst>
                <a:tab pos="0" algn="l"/>
              </a:tabLst>
            </a:pPr>
            <a:r>
              <a:rPr lang="de-CH" sz="2000" dirty="0"/>
              <a:t>Tel.: +41 44 218 77 77 </a:t>
            </a:r>
          </a:p>
          <a:p>
            <a:pPr algn="ctr">
              <a:spcBef>
                <a:spcPct val="30000"/>
              </a:spcBef>
              <a:tabLst>
                <a:tab pos="0" algn="l"/>
              </a:tabLst>
            </a:pPr>
            <a:r>
              <a:rPr lang="de-CH" sz="2000" dirty="0"/>
              <a:t>Fax: +41 44 218 77 70</a:t>
            </a:r>
          </a:p>
          <a:p>
            <a:pPr algn="ctr">
              <a:spcBef>
                <a:spcPct val="30000"/>
              </a:spcBef>
              <a:tabLst>
                <a:tab pos="0" algn="l"/>
              </a:tabLst>
            </a:pPr>
            <a:r>
              <a:rPr lang="de-CH" sz="2000" dirty="0"/>
              <a:t>www.bhlaw.ch</a:t>
            </a:r>
          </a:p>
          <a:p>
            <a:pPr algn="ctr">
              <a:spcBef>
                <a:spcPct val="30000"/>
              </a:spcBef>
              <a:tabLst>
                <a:tab pos="0" algn="l"/>
              </a:tabLst>
            </a:pPr>
            <a:r>
              <a:rPr lang="de-CH" sz="2000" dirty="0"/>
              <a:t>daniel.hunkeler@bhlaw.ch</a:t>
            </a:r>
            <a:endParaRPr lang="de-CH"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de-CH" dirty="0" smtClean="0"/>
              <a:t>Inhaltsübersicht</a:t>
            </a:r>
            <a:r>
              <a:rPr lang="de-CH" b="0" dirty="0" smtClean="0">
                <a:solidFill>
                  <a:schemeClr val="bg1"/>
                </a:solidFill>
              </a:rPr>
              <a:t/>
            </a:r>
            <a:br>
              <a:rPr lang="de-CH" b="0" dirty="0" smtClean="0">
                <a:solidFill>
                  <a:schemeClr val="bg1"/>
                </a:solidFill>
              </a:rPr>
            </a:br>
            <a:endParaRPr lang="de-CH" b="0" dirty="0" smtClean="0">
              <a:solidFill>
                <a:schemeClr val="bg1"/>
              </a:solidFill>
            </a:endParaRPr>
          </a:p>
        </p:txBody>
      </p:sp>
      <p:sp>
        <p:nvSpPr>
          <p:cNvPr id="5" name="Inhaltsplatzhalter 4"/>
          <p:cNvSpPr>
            <a:spLocks noGrp="1"/>
          </p:cNvSpPr>
          <p:nvPr>
            <p:ph idx="1"/>
          </p:nvPr>
        </p:nvSpPr>
        <p:spPr>
          <a:xfrm>
            <a:off x="683568" y="1700808"/>
            <a:ext cx="7620000" cy="4796408"/>
          </a:xfrm>
        </p:spPr>
        <p:txBody>
          <a:bodyPr>
            <a:noAutofit/>
          </a:bodyPr>
          <a:lstStyle/>
          <a:p>
            <a:pPr marL="514350" lvl="0" indent="-514350">
              <a:spcBef>
                <a:spcPts val="0"/>
              </a:spcBef>
              <a:buFontTx/>
              <a:buAutoNum type="romanUcPeriod"/>
              <a:defRPr/>
            </a:pPr>
            <a:endParaRPr lang="de-CH" sz="2200" b="1" dirty="0" smtClean="0"/>
          </a:p>
          <a:p>
            <a:pPr marL="514350" lvl="0" indent="-514350">
              <a:spcBef>
                <a:spcPts val="0"/>
              </a:spcBef>
              <a:buFontTx/>
              <a:buAutoNum type="romanUcPeriod"/>
              <a:defRPr/>
            </a:pPr>
            <a:r>
              <a:rPr lang="de-CH" sz="2200" b="1" dirty="0" smtClean="0">
                <a:solidFill>
                  <a:schemeClr val="tx1"/>
                </a:solidFill>
              </a:rPr>
              <a:t>Der Rechtsstillstand (Art. 62 </a:t>
            </a:r>
            <a:r>
              <a:rPr lang="de-CH" sz="2200" b="1" dirty="0" err="1" smtClean="0">
                <a:solidFill>
                  <a:schemeClr val="tx1"/>
                </a:solidFill>
              </a:rPr>
              <a:t>i.V.m</a:t>
            </a:r>
            <a:r>
              <a:rPr lang="de-CH" sz="2200" b="1" dirty="0" smtClean="0">
                <a:solidFill>
                  <a:schemeClr val="tx1"/>
                </a:solidFill>
              </a:rPr>
              <a:t>. Art. 56 ff. SchKG)</a:t>
            </a:r>
            <a:endParaRPr lang="de-CH" sz="2200" b="1" dirty="0">
              <a:solidFill>
                <a:schemeClr val="tx1"/>
              </a:solidFill>
            </a:endParaRPr>
          </a:p>
          <a:p>
            <a:pPr marL="514350" lvl="0" indent="-514350">
              <a:spcBef>
                <a:spcPts val="0"/>
              </a:spcBef>
              <a:buFontTx/>
              <a:buAutoNum type="romanUcPeriod"/>
              <a:defRPr/>
            </a:pPr>
            <a:endParaRPr lang="de-CH" sz="2200" b="1" dirty="0" smtClean="0">
              <a:solidFill>
                <a:schemeClr val="tx1"/>
              </a:solidFill>
            </a:endParaRPr>
          </a:p>
          <a:p>
            <a:pPr marL="514350" lvl="0" indent="-514350">
              <a:spcBef>
                <a:spcPts val="0"/>
              </a:spcBef>
              <a:buFontTx/>
              <a:buAutoNum type="romanUcPeriod"/>
              <a:defRPr/>
            </a:pPr>
            <a:r>
              <a:rPr lang="de-CH" sz="2200" b="1" dirty="0" smtClean="0">
                <a:solidFill>
                  <a:schemeClr val="tx1"/>
                </a:solidFill>
              </a:rPr>
              <a:t>Die Notstundung (Art. 337 ff. SchKG)</a:t>
            </a:r>
          </a:p>
          <a:p>
            <a:pPr marL="514350" lvl="0" indent="-514350">
              <a:spcBef>
                <a:spcPts val="0"/>
              </a:spcBef>
              <a:buFontTx/>
              <a:buAutoNum type="romanUcPeriod"/>
              <a:defRPr/>
            </a:pPr>
            <a:endParaRPr lang="de-CH" sz="2200" b="1" dirty="0" smtClean="0">
              <a:solidFill>
                <a:schemeClr val="tx1"/>
              </a:solidFill>
            </a:endParaRPr>
          </a:p>
          <a:p>
            <a:pPr marL="514350" lvl="0" indent="-514350">
              <a:spcBef>
                <a:spcPts val="0"/>
              </a:spcBef>
              <a:buFontTx/>
              <a:buAutoNum type="romanUcPeriod"/>
              <a:defRPr/>
            </a:pPr>
            <a:r>
              <a:rPr lang="de-CH" sz="2200" b="1" dirty="0" smtClean="0">
                <a:solidFill>
                  <a:schemeClr val="tx1"/>
                </a:solidFill>
              </a:rPr>
              <a:t>Das Nachlassverfahren (Art. 293 ff. SchKG)</a:t>
            </a:r>
          </a:p>
          <a:p>
            <a:pPr marL="514350" lvl="0" indent="-514350">
              <a:spcBef>
                <a:spcPts val="0"/>
              </a:spcBef>
              <a:buFontTx/>
              <a:buAutoNum type="romanUcPeriod"/>
              <a:defRPr/>
            </a:pPr>
            <a:endParaRPr lang="de-CH" sz="2200" b="1" dirty="0" smtClean="0">
              <a:solidFill>
                <a:schemeClr val="tx1"/>
              </a:solidFill>
            </a:endParaRPr>
          </a:p>
          <a:p>
            <a:pPr marL="514350" lvl="0" indent="-514350">
              <a:spcBef>
                <a:spcPts val="0"/>
              </a:spcBef>
              <a:buFontTx/>
              <a:buAutoNum type="romanUcPeriod"/>
              <a:defRPr/>
            </a:pPr>
            <a:r>
              <a:rPr lang="de-CH" sz="2200" b="1" dirty="0" smtClean="0">
                <a:solidFill>
                  <a:schemeClr val="tx1"/>
                </a:solidFill>
              </a:rPr>
              <a:t>De lege ferenda: Lockerung der Bilanzdeponierungs- und Bilanzierungsvorschriften?</a:t>
            </a:r>
          </a:p>
          <a:p>
            <a:pPr marL="514350" lvl="0" indent="-514350">
              <a:spcBef>
                <a:spcPts val="0"/>
              </a:spcBef>
              <a:buFontTx/>
              <a:buAutoNum type="romanUcPeriod"/>
              <a:defRPr/>
            </a:pPr>
            <a:endParaRPr lang="de-CH" sz="2200" b="1" dirty="0" smtClean="0"/>
          </a:p>
          <a:p>
            <a:endParaRPr lang="de-CH" dirty="0"/>
          </a:p>
        </p:txBody>
      </p:sp>
      <p:sp>
        <p:nvSpPr>
          <p:cNvPr id="6"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lvl="0" indent="-571500" eaLnBrk="0" hangingPunct="0">
              <a:defRPr/>
            </a:pPr>
            <a:r>
              <a:rPr lang="de-CH" sz="3200" b="1" dirty="0" smtClean="0">
                <a:solidFill>
                  <a:srgbClr val="FFF9C7"/>
                </a:solidFill>
                <a:latin typeface="+mj-lt"/>
                <a:ea typeface="+mj-ea"/>
                <a:cs typeface="+mj-cs"/>
              </a:rPr>
              <a:t>I.	Der Rechtsstillstand (Art. 62 </a:t>
            </a:r>
            <a:r>
              <a:rPr lang="de-CH" sz="3200" b="1" dirty="0" err="1" smtClean="0">
                <a:solidFill>
                  <a:srgbClr val="FFF9C7"/>
                </a:solidFill>
                <a:latin typeface="+mj-lt"/>
                <a:ea typeface="+mj-ea"/>
                <a:cs typeface="+mj-cs"/>
              </a:rPr>
              <a:t>i.V.m</a:t>
            </a:r>
            <a:r>
              <a:rPr lang="de-CH" sz="3200" b="1" dirty="0" smtClean="0">
                <a:solidFill>
                  <a:srgbClr val="FFF9C7"/>
                </a:solidFill>
                <a:latin typeface="+mj-lt"/>
                <a:ea typeface="+mj-ea"/>
                <a:cs typeface="+mj-cs"/>
              </a:rPr>
              <a:t>. Art. 56 ff. SchKG)</a:t>
            </a:r>
            <a:endParaRPr lang="de-CH" sz="3200" b="1" dirty="0"/>
          </a:p>
          <a:p>
            <a:pPr marL="571500" indent="-571500" eaLnBrk="0" hangingPunct="0">
              <a:defRPr/>
            </a:pP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424936" cy="3951288"/>
          </a:xfrm>
        </p:spPr>
        <p:txBody>
          <a:bodyPr/>
          <a:lstStyle/>
          <a:p>
            <a:pPr marL="457200" indent="-457200" eaLnBrk="1" hangingPunct="1">
              <a:buFont typeface="Wingdings" pitchFamily="2" charset="2"/>
              <a:buChar char="Ø"/>
              <a:defRPr/>
            </a:pPr>
            <a:endParaRPr lang="de-DE" sz="2000" dirty="0" smtClean="0"/>
          </a:p>
          <a:p>
            <a:pPr marL="457200" indent="-457200" eaLnBrk="1" hangingPunct="1">
              <a:buFont typeface="Wingdings" pitchFamily="2" charset="2"/>
              <a:buChar char="Ø"/>
              <a:defRPr/>
            </a:pPr>
            <a:r>
              <a:rPr lang="de-DE" sz="2000" b="1" dirty="0" smtClean="0">
                <a:solidFill>
                  <a:schemeClr val="tx1"/>
                </a:solidFill>
              </a:rPr>
              <a:t>Art. 62 SchKG Rechtsstillstand</a:t>
            </a:r>
          </a:p>
          <a:p>
            <a:pPr marL="444500" indent="0" eaLnBrk="1" hangingPunct="1">
              <a:buNone/>
              <a:defRPr/>
            </a:pPr>
            <a:r>
              <a:rPr lang="de-DE" sz="2000" u="sng" dirty="0" smtClean="0">
                <a:solidFill>
                  <a:schemeClr val="tx1"/>
                </a:solidFill>
              </a:rPr>
              <a:t>6. Bei Epidemien oder Landesunglück</a:t>
            </a:r>
          </a:p>
          <a:p>
            <a:pPr marL="444500" indent="0" eaLnBrk="1" hangingPunct="1">
              <a:buNone/>
              <a:defRPr/>
            </a:pPr>
            <a:r>
              <a:rPr lang="de-CH" sz="2000" dirty="0" smtClean="0">
                <a:solidFill>
                  <a:schemeClr val="tx1"/>
                </a:solidFill>
              </a:rPr>
              <a:t>Im </a:t>
            </a:r>
            <a:r>
              <a:rPr lang="de-CH" sz="2000" dirty="0">
                <a:solidFill>
                  <a:schemeClr val="tx1"/>
                </a:solidFill>
              </a:rPr>
              <a:t>Falle einer Epidemie oder eines Landesunglücks sowie in </a:t>
            </a:r>
            <a:r>
              <a:rPr lang="de-CH" sz="2000" dirty="0" smtClean="0">
                <a:solidFill>
                  <a:schemeClr val="tx1"/>
                </a:solidFill>
              </a:rPr>
              <a:t>Kriegszeiten </a:t>
            </a:r>
            <a:r>
              <a:rPr lang="de-CH" sz="2000" dirty="0">
                <a:solidFill>
                  <a:schemeClr val="tx1"/>
                </a:solidFill>
              </a:rPr>
              <a:t>kann der Bundesrat oder mit seiner Zustimmung die </a:t>
            </a:r>
            <a:r>
              <a:rPr lang="de-CH" sz="2000" dirty="0" smtClean="0">
                <a:solidFill>
                  <a:schemeClr val="tx1"/>
                </a:solidFill>
              </a:rPr>
              <a:t>Kantonsregierung </a:t>
            </a:r>
            <a:r>
              <a:rPr lang="de-CH" sz="2000" dirty="0">
                <a:solidFill>
                  <a:schemeClr val="tx1"/>
                </a:solidFill>
              </a:rPr>
              <a:t>für ein bestimmtes Gebiet oder für bestimmte </a:t>
            </a:r>
            <a:r>
              <a:rPr lang="de-CH" sz="2000" dirty="0" smtClean="0">
                <a:solidFill>
                  <a:schemeClr val="tx1"/>
                </a:solidFill>
              </a:rPr>
              <a:t>Teile </a:t>
            </a:r>
            <a:r>
              <a:rPr lang="de-CH" sz="2000" dirty="0">
                <a:solidFill>
                  <a:schemeClr val="tx1"/>
                </a:solidFill>
              </a:rPr>
              <a:t>der Bevölkerung den Rechtsstillstand beschliessen.</a:t>
            </a:r>
            <a:endParaRPr lang="de-DE" sz="2000" dirty="0">
              <a:solidFill>
                <a:schemeClr val="tx1"/>
              </a:solidFill>
            </a:endParaRPr>
          </a:p>
          <a:p>
            <a:pPr marL="0" indent="0" eaLnBrk="1" hangingPunct="1">
              <a:buNone/>
              <a:defRPr/>
            </a:pPr>
            <a:endParaRPr lang="de-DE" sz="2000" dirty="0">
              <a:solidFill>
                <a:schemeClr val="tx1"/>
              </a:solidFill>
            </a:endParaRPr>
          </a:p>
          <a:p>
            <a:pPr marL="457200" indent="-457200" eaLnBrk="1" hangingPunct="1">
              <a:buFont typeface="Wingdings" pitchFamily="2" charset="2"/>
              <a:buChar char="Ø"/>
              <a:defRPr/>
            </a:pPr>
            <a:r>
              <a:rPr lang="de-DE" sz="2000" dirty="0" smtClean="0">
                <a:solidFill>
                  <a:schemeClr val="tx1"/>
                </a:solidFill>
              </a:rPr>
              <a:t> In Kraft seit dem 19. März 2020 bis zum 4. April 2020</a:t>
            </a:r>
          </a:p>
          <a:p>
            <a:pPr marL="0" indent="0" eaLnBrk="1" hangingPunct="1">
              <a:buNone/>
              <a:defRPr/>
            </a:pPr>
            <a:r>
              <a:rPr lang="de-DE" sz="1600" dirty="0"/>
              <a:t> </a:t>
            </a:r>
            <a:r>
              <a:rPr lang="de-DE" sz="1600" dirty="0" smtClean="0"/>
              <a:t>      </a:t>
            </a:r>
            <a:endParaRPr lang="de-DE" sz="2000" dirty="0" smtClean="0"/>
          </a:p>
          <a:p>
            <a:pPr marL="0" indent="0" eaLnBrk="1" hangingPunct="1">
              <a:buNone/>
              <a:tabLst>
                <a:tab pos="898525" algn="l"/>
              </a:tabLst>
              <a:defRPr/>
            </a:pPr>
            <a:endParaRPr lang="de-DE" sz="1800" dirty="0" smtClean="0"/>
          </a:p>
          <a:p>
            <a:pPr marL="0" indent="0" eaLnBrk="1" hangingPunct="1">
              <a:buNone/>
              <a:tabLst>
                <a:tab pos="449263" algn="l"/>
                <a:tab pos="803275" algn="l"/>
              </a:tabLst>
              <a:defRPr/>
            </a:pPr>
            <a:r>
              <a:rPr lang="de-DE" sz="1800" dirty="0"/>
              <a:t>	</a:t>
            </a:r>
            <a:endParaRPr lang="de-DE" sz="1800" dirty="0" smtClean="0"/>
          </a:p>
          <a:p>
            <a:pPr marL="0" indent="0" eaLnBrk="1" hangingPunct="1">
              <a:buNone/>
              <a:tabLst>
                <a:tab pos="449263" algn="l"/>
                <a:tab pos="803275" algn="l"/>
              </a:tabLst>
              <a:defRPr/>
            </a:pPr>
            <a:r>
              <a:rPr lang="de-DE" sz="1800" dirty="0"/>
              <a:t>	</a:t>
            </a:r>
            <a:r>
              <a:rPr lang="de-DE" sz="1800" dirty="0" smtClean="0"/>
              <a:t> 	</a:t>
            </a:r>
          </a:p>
          <a:p>
            <a:pPr marL="0" indent="0" eaLnBrk="1" hangingPunct="1">
              <a:buNone/>
              <a:tabLst>
                <a:tab pos="449263" algn="l"/>
                <a:tab pos="803275" algn="l"/>
              </a:tabLst>
              <a:defRPr/>
            </a:pPr>
            <a:r>
              <a:rPr lang="de-DE" sz="2000" dirty="0" smtClean="0"/>
              <a:t>	</a:t>
            </a:r>
            <a:endParaRPr lang="de-DE" sz="1800" dirty="0" smtClean="0"/>
          </a:p>
          <a:p>
            <a:pPr>
              <a:defRPr/>
            </a:pPr>
            <a:endParaRPr lang="de-CH" dirty="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lvl="0" indent="-571500" eaLnBrk="0" hangingPunct="0">
              <a:defRPr/>
            </a:pPr>
            <a:r>
              <a:rPr lang="de-CH" sz="3200" b="1" dirty="0" smtClean="0">
                <a:solidFill>
                  <a:srgbClr val="FFF9C7"/>
                </a:solidFill>
                <a:latin typeface="+mj-lt"/>
                <a:ea typeface="+mj-ea"/>
                <a:cs typeface="+mj-cs"/>
              </a:rPr>
              <a:t>I.	Der Rechtsstillstand (Art. 62 </a:t>
            </a:r>
            <a:r>
              <a:rPr lang="de-CH" sz="3200" b="1" dirty="0" err="1" smtClean="0">
                <a:solidFill>
                  <a:srgbClr val="FFF9C7"/>
                </a:solidFill>
                <a:latin typeface="+mj-lt"/>
                <a:ea typeface="+mj-ea"/>
                <a:cs typeface="+mj-cs"/>
              </a:rPr>
              <a:t>i.V.m</a:t>
            </a:r>
            <a:r>
              <a:rPr lang="de-CH" sz="3200" b="1" dirty="0" smtClean="0">
                <a:solidFill>
                  <a:srgbClr val="FFF9C7"/>
                </a:solidFill>
                <a:latin typeface="+mj-lt"/>
                <a:ea typeface="+mj-ea"/>
                <a:cs typeface="+mj-cs"/>
              </a:rPr>
              <a:t>. Art. 56 ff. SchKG)</a:t>
            </a:r>
            <a:endParaRPr lang="de-CH" sz="3200" b="1" dirty="0"/>
          </a:p>
          <a:p>
            <a:pPr marL="571500" indent="-571500" eaLnBrk="0" hangingPunct="0">
              <a:defRPr/>
            </a:pP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424936" cy="3951288"/>
          </a:xfrm>
        </p:spPr>
        <p:txBody>
          <a:bodyPr/>
          <a:lstStyle/>
          <a:p>
            <a:pPr marL="0" indent="0" eaLnBrk="1" hangingPunct="1">
              <a:buNone/>
              <a:defRPr/>
            </a:pPr>
            <a:r>
              <a:rPr lang="de-DE" sz="1600" dirty="0" smtClean="0"/>
              <a:t>       </a:t>
            </a:r>
            <a:endParaRPr lang="de-DE" sz="2000" dirty="0" smtClean="0"/>
          </a:p>
          <a:p>
            <a:pPr marL="457200" indent="-457200" eaLnBrk="1" hangingPunct="1">
              <a:buFont typeface="Wingdings" pitchFamily="2" charset="2"/>
              <a:buChar char="Ø"/>
              <a:tabLst>
                <a:tab pos="898525" algn="l"/>
              </a:tabLst>
              <a:defRPr/>
            </a:pPr>
            <a:r>
              <a:rPr lang="de-DE" sz="2000" u="sng" dirty="0" smtClean="0">
                <a:solidFill>
                  <a:schemeClr val="tx1"/>
                </a:solidFill>
              </a:rPr>
              <a:t>Gleiche Wirkungen wie die Betreibungsferien; vgl. Art. 56 SchKG (5. April bis 19. April 2020)</a:t>
            </a:r>
          </a:p>
          <a:p>
            <a:pPr marL="457200" indent="-457200" eaLnBrk="1" hangingPunct="1">
              <a:buFont typeface="Wingdings" pitchFamily="2" charset="2"/>
              <a:buChar char="Ø"/>
              <a:tabLst>
                <a:tab pos="898525" algn="l"/>
              </a:tabLst>
              <a:defRPr/>
            </a:pPr>
            <a:endParaRPr lang="de-DE" sz="2000" u="sng" dirty="0">
              <a:solidFill>
                <a:schemeClr val="tx1"/>
              </a:solidFill>
            </a:endParaRPr>
          </a:p>
          <a:p>
            <a:pPr marL="457200" indent="-457200" eaLnBrk="1" hangingPunct="1">
              <a:buFont typeface="Wingdings" pitchFamily="2" charset="2"/>
              <a:buChar char="Ø"/>
              <a:tabLst>
                <a:tab pos="898525" algn="l"/>
              </a:tabLst>
              <a:defRPr/>
            </a:pPr>
            <a:r>
              <a:rPr lang="de-DE" sz="2000" u="sng" dirty="0" smtClean="0">
                <a:solidFill>
                  <a:schemeClr val="tx1"/>
                </a:solidFill>
              </a:rPr>
              <a:t>Somit (unter Beachtung der Betreibungsferien) vom 19. März bis zum 19. April 2020 in Kraft</a:t>
            </a:r>
          </a:p>
          <a:p>
            <a:pPr marL="457200" indent="-457200" eaLnBrk="1" hangingPunct="1">
              <a:buFont typeface="Wingdings" pitchFamily="2" charset="2"/>
              <a:buChar char="Ø"/>
              <a:tabLst>
                <a:tab pos="898525" algn="l"/>
              </a:tabLst>
              <a:defRPr/>
            </a:pPr>
            <a:endParaRPr lang="de-DE" sz="2000" u="sng" dirty="0">
              <a:solidFill>
                <a:schemeClr val="tx1"/>
              </a:solidFill>
            </a:endParaRPr>
          </a:p>
          <a:p>
            <a:pPr marL="457200" indent="-457200" eaLnBrk="1" hangingPunct="1">
              <a:buFont typeface="Wingdings" pitchFamily="2" charset="2"/>
              <a:buChar char="Ø"/>
              <a:tabLst>
                <a:tab pos="898525" algn="l"/>
              </a:tabLst>
              <a:defRPr/>
            </a:pPr>
            <a:r>
              <a:rPr lang="de-DE" sz="2000" u="sng" dirty="0" smtClean="0">
                <a:solidFill>
                  <a:schemeClr val="tx1"/>
                </a:solidFill>
              </a:rPr>
              <a:t>Keine Betreibungshandlungen (vgl. Art. 56 SchKG)</a:t>
            </a:r>
          </a:p>
          <a:p>
            <a:pPr marL="0" indent="0" eaLnBrk="1" hangingPunct="1">
              <a:buNone/>
              <a:tabLst>
                <a:tab pos="449263" algn="l"/>
                <a:tab pos="803275" algn="l"/>
              </a:tabLst>
              <a:defRPr/>
            </a:pPr>
            <a:r>
              <a:rPr lang="de-DE" sz="2000" dirty="0">
                <a:solidFill>
                  <a:schemeClr val="tx1"/>
                </a:solidFill>
              </a:rPr>
              <a:t>	</a:t>
            </a:r>
            <a:r>
              <a:rPr lang="de-DE" sz="1800" dirty="0" smtClean="0">
                <a:solidFill>
                  <a:schemeClr val="tx1"/>
                </a:solidFill>
              </a:rPr>
              <a:t>-- 	Betreibungen (Anhebung und Fortsetzung)</a:t>
            </a:r>
          </a:p>
          <a:p>
            <a:pPr marL="0" indent="0" eaLnBrk="1" hangingPunct="1">
              <a:buNone/>
              <a:tabLst>
                <a:tab pos="449263" algn="l"/>
                <a:tab pos="803275" algn="l"/>
              </a:tabLst>
              <a:defRPr/>
            </a:pPr>
            <a:r>
              <a:rPr lang="de-DE" sz="1800" dirty="0">
                <a:solidFill>
                  <a:schemeClr val="tx1"/>
                </a:solidFill>
              </a:rPr>
              <a:t>	</a:t>
            </a:r>
            <a:r>
              <a:rPr lang="de-DE" sz="1800" dirty="0" smtClean="0">
                <a:solidFill>
                  <a:schemeClr val="tx1"/>
                </a:solidFill>
              </a:rPr>
              <a:t>--	Pfändungen</a:t>
            </a:r>
          </a:p>
          <a:p>
            <a:pPr marL="0" indent="0" eaLnBrk="1" hangingPunct="1">
              <a:buNone/>
              <a:tabLst>
                <a:tab pos="449263" algn="l"/>
                <a:tab pos="803275" algn="l"/>
              </a:tabLst>
              <a:defRPr/>
            </a:pPr>
            <a:r>
              <a:rPr lang="de-DE" sz="1800" dirty="0">
                <a:solidFill>
                  <a:schemeClr val="tx1"/>
                </a:solidFill>
              </a:rPr>
              <a:t>	</a:t>
            </a:r>
            <a:r>
              <a:rPr lang="de-DE" sz="1800" dirty="0" smtClean="0">
                <a:solidFill>
                  <a:schemeClr val="tx1"/>
                </a:solidFill>
              </a:rPr>
              <a:t>--	Verwertungen</a:t>
            </a:r>
          </a:p>
          <a:p>
            <a:pPr marL="0" indent="0" eaLnBrk="1" hangingPunct="1">
              <a:buNone/>
              <a:tabLst>
                <a:tab pos="449263" algn="l"/>
                <a:tab pos="803275" algn="l"/>
              </a:tabLst>
              <a:defRPr/>
            </a:pPr>
            <a:r>
              <a:rPr lang="de-DE" sz="1800" dirty="0">
                <a:solidFill>
                  <a:schemeClr val="tx1"/>
                </a:solidFill>
              </a:rPr>
              <a:t>	</a:t>
            </a:r>
            <a:r>
              <a:rPr lang="de-DE" sz="1800" dirty="0" smtClean="0">
                <a:solidFill>
                  <a:schemeClr val="tx1"/>
                </a:solidFill>
              </a:rPr>
              <a:t>--	Konkurseröffnungen (und Konkursverhandlungen)</a:t>
            </a:r>
          </a:p>
          <a:p>
            <a:pPr marL="0" indent="0" eaLnBrk="1" hangingPunct="1">
              <a:buNone/>
              <a:tabLst>
                <a:tab pos="449263" algn="l"/>
                <a:tab pos="803275" algn="l"/>
              </a:tabLst>
              <a:defRPr/>
            </a:pPr>
            <a:r>
              <a:rPr lang="de-DE" sz="1800" dirty="0"/>
              <a:t>	</a:t>
            </a:r>
            <a:endParaRPr lang="de-DE" sz="1800" dirty="0" smtClean="0"/>
          </a:p>
          <a:p>
            <a:pPr marL="0" indent="0" eaLnBrk="1" hangingPunct="1">
              <a:buNone/>
              <a:tabLst>
                <a:tab pos="449263" algn="l"/>
                <a:tab pos="803275" algn="l"/>
              </a:tabLst>
              <a:defRPr/>
            </a:pPr>
            <a:r>
              <a:rPr lang="de-DE" sz="1800" dirty="0"/>
              <a:t>	</a:t>
            </a:r>
            <a:r>
              <a:rPr lang="de-DE" sz="1800" dirty="0" smtClean="0"/>
              <a:t> 	</a:t>
            </a:r>
          </a:p>
          <a:p>
            <a:pPr marL="0" indent="0" eaLnBrk="1" hangingPunct="1">
              <a:buNone/>
              <a:tabLst>
                <a:tab pos="449263" algn="l"/>
                <a:tab pos="803275" algn="l"/>
              </a:tabLst>
              <a:defRPr/>
            </a:pPr>
            <a:r>
              <a:rPr lang="de-DE" sz="2000" dirty="0" smtClean="0"/>
              <a:t>	</a:t>
            </a:r>
            <a:endParaRPr lang="de-DE" sz="1800" dirty="0" smtClean="0"/>
          </a:p>
          <a:p>
            <a:pPr>
              <a:defRPr/>
            </a:pPr>
            <a:endParaRPr lang="de-CH" dirty="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3</a:t>
            </a:r>
          </a:p>
        </p:txBody>
      </p:sp>
    </p:spTree>
    <p:extLst>
      <p:ext uri="{BB962C8B-B14F-4D97-AF65-F5344CB8AC3E}">
        <p14:creationId xmlns:p14="http://schemas.microsoft.com/office/powerpoint/2010/main" val="579746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t> </a:t>
            </a:r>
            <a:r>
              <a:rPr lang="de-CH" sz="3200" b="1" dirty="0" smtClean="0">
                <a:solidFill>
                  <a:srgbClr val="FFF9C7"/>
                </a:solidFill>
              </a:rPr>
              <a:t>I</a:t>
            </a:r>
            <a:r>
              <a:rPr lang="de-CH" sz="3200" b="1" dirty="0">
                <a:solidFill>
                  <a:srgbClr val="FFF9C7"/>
                </a:solidFill>
              </a:rPr>
              <a:t>.	Der Rechtsstillstand (Art. 62 </a:t>
            </a:r>
            <a:r>
              <a:rPr lang="de-CH" sz="3200" b="1" dirty="0" err="1">
                <a:solidFill>
                  <a:srgbClr val="FFF9C7"/>
                </a:solidFill>
              </a:rPr>
              <a:t>i.V.m</a:t>
            </a:r>
            <a:r>
              <a:rPr lang="de-CH" sz="3200" b="1" dirty="0">
                <a:solidFill>
                  <a:srgbClr val="FFF9C7"/>
                </a:solidFill>
              </a:rPr>
              <a:t>. Art. 56 ff. </a:t>
            </a:r>
            <a:r>
              <a:rPr lang="de-CH" sz="3200" b="1" dirty="0" smtClean="0">
                <a:solidFill>
                  <a:srgbClr val="FFF9C7"/>
                </a:solidFill>
              </a:rPr>
              <a:t>SchKG</a:t>
            </a:r>
            <a:r>
              <a:rPr lang="de-CH" sz="3200" b="1" dirty="0">
                <a:solidFill>
                  <a:srgbClr val="FFF9C7"/>
                </a:solidFill>
              </a:rPr>
              <a:t>)</a:t>
            </a:r>
            <a:endParaRPr lang="de-CH" sz="3200" b="1" dirty="0" smtClean="0"/>
          </a:p>
          <a:p>
            <a:pPr marL="571500" indent="-571500" eaLnBrk="0" hangingPunct="0">
              <a:defRPr/>
            </a:pP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424936" cy="3951288"/>
          </a:xfrm>
        </p:spPr>
        <p:txBody>
          <a:bodyPr/>
          <a:lstStyle/>
          <a:p>
            <a:pPr marL="457200" indent="-457200" eaLnBrk="1" hangingPunct="1">
              <a:buFont typeface="Wingdings" pitchFamily="2" charset="2"/>
              <a:buChar char="Ø"/>
              <a:defRPr/>
            </a:pPr>
            <a:r>
              <a:rPr lang="de-DE" sz="2000" dirty="0" smtClean="0">
                <a:solidFill>
                  <a:schemeClr val="tx1"/>
                </a:solidFill>
              </a:rPr>
              <a:t>Achtung: kein Eingriff in das </a:t>
            </a:r>
            <a:r>
              <a:rPr lang="de-DE" sz="2000" dirty="0" err="1" smtClean="0">
                <a:solidFill>
                  <a:schemeClr val="tx1"/>
                </a:solidFill>
              </a:rPr>
              <a:t>mat</a:t>
            </a:r>
            <a:r>
              <a:rPr lang="de-DE" sz="2000" dirty="0" smtClean="0">
                <a:solidFill>
                  <a:schemeClr val="tx1"/>
                </a:solidFill>
              </a:rPr>
              <a:t>. Recht (insbes. Obligationenrecht)</a:t>
            </a:r>
          </a:p>
          <a:p>
            <a:pPr marL="857250" lvl="1" indent="-457200" eaLnBrk="1" hangingPunct="1">
              <a:buFont typeface="Wingdings" pitchFamily="2" charset="2"/>
              <a:buChar char="Ø"/>
              <a:defRPr/>
            </a:pPr>
            <a:r>
              <a:rPr lang="de-DE" sz="1800" dirty="0" smtClean="0">
                <a:solidFill>
                  <a:schemeClr val="tx1"/>
                </a:solidFill>
              </a:rPr>
              <a:t>Forderungen werden gleichwohl </a:t>
            </a:r>
            <a:r>
              <a:rPr lang="de-DE" sz="1800" u="sng" dirty="0" smtClean="0">
                <a:solidFill>
                  <a:schemeClr val="tx1"/>
                </a:solidFill>
              </a:rPr>
              <a:t>fällig</a:t>
            </a:r>
          </a:p>
          <a:p>
            <a:pPr marL="857250" lvl="1" indent="-457200" eaLnBrk="1" hangingPunct="1">
              <a:buFont typeface="Wingdings" pitchFamily="2" charset="2"/>
              <a:buChar char="Ø"/>
              <a:defRPr/>
            </a:pPr>
            <a:r>
              <a:rPr lang="de-DE" sz="1800" u="sng" dirty="0" smtClean="0">
                <a:solidFill>
                  <a:schemeClr val="tx1"/>
                </a:solidFill>
              </a:rPr>
              <a:t>Verzug</a:t>
            </a:r>
            <a:r>
              <a:rPr lang="de-DE" sz="1800" dirty="0" smtClean="0">
                <a:solidFill>
                  <a:schemeClr val="tx1"/>
                </a:solidFill>
              </a:rPr>
              <a:t> tritt gleichwohl ein (insbes.: bei Mahnung) </a:t>
            </a:r>
            <a:r>
              <a:rPr lang="de-DE" sz="1800" dirty="0" smtClean="0">
                <a:solidFill>
                  <a:schemeClr val="tx1"/>
                </a:solidFill>
                <a:sym typeface="Wingdings" panose="05000000000000000000" pitchFamily="2" charset="2"/>
              </a:rPr>
              <a:t>Verzugszins (5% od. mehr)	</a:t>
            </a:r>
          </a:p>
          <a:p>
            <a:pPr marL="400050" lvl="1" indent="0" eaLnBrk="1" hangingPunct="1">
              <a:buNone/>
              <a:defRPr/>
            </a:pPr>
            <a:r>
              <a:rPr lang="de-DE" sz="1600" dirty="0" smtClean="0">
                <a:solidFill>
                  <a:schemeClr val="tx1"/>
                </a:solidFill>
                <a:sym typeface="Wingdings" panose="05000000000000000000" pitchFamily="2" charset="2"/>
              </a:rPr>
              <a:t>					        </a:t>
            </a:r>
            <a:endParaRPr lang="de-DE" sz="2000" dirty="0">
              <a:solidFill>
                <a:schemeClr val="tx1"/>
              </a:solidFill>
            </a:endParaRPr>
          </a:p>
          <a:p>
            <a:pPr marL="457200" indent="-457200" eaLnBrk="1" hangingPunct="1">
              <a:buFont typeface="Wingdings" pitchFamily="2" charset="2"/>
              <a:buChar char="Ø"/>
              <a:defRPr/>
            </a:pPr>
            <a:r>
              <a:rPr lang="de-DE" sz="2000" dirty="0" smtClean="0">
                <a:solidFill>
                  <a:schemeClr val="tx1"/>
                </a:solidFill>
              </a:rPr>
              <a:t>Forderungen sind gleichwohl zu bezahlen - Zwangsvollstreckung nur aufgeschoben (einstweilen bis 19. April 2020)</a:t>
            </a:r>
          </a:p>
          <a:p>
            <a:pPr marL="0" indent="0" eaLnBrk="1" hangingPunct="1">
              <a:buNone/>
              <a:defRPr/>
            </a:pPr>
            <a:r>
              <a:rPr lang="de-DE" sz="1600" dirty="0" smtClean="0">
                <a:solidFill>
                  <a:schemeClr val="tx1"/>
                </a:solidFill>
              </a:rPr>
              <a:t>       </a:t>
            </a:r>
            <a:endParaRPr lang="de-DE" sz="2000" dirty="0" smtClean="0">
              <a:solidFill>
                <a:schemeClr val="tx1"/>
              </a:solidFill>
            </a:endParaRPr>
          </a:p>
          <a:p>
            <a:pPr marL="457200" indent="-457200" eaLnBrk="1" hangingPunct="1">
              <a:buFont typeface="Wingdings" pitchFamily="2" charset="2"/>
              <a:buChar char="Ø"/>
              <a:tabLst>
                <a:tab pos="898525" algn="l"/>
              </a:tabLst>
              <a:defRPr/>
            </a:pPr>
            <a:r>
              <a:rPr lang="de-DE" sz="2000" u="sng" dirty="0" smtClean="0">
                <a:solidFill>
                  <a:schemeClr val="tx1"/>
                </a:solidFill>
              </a:rPr>
              <a:t>Keine Dauerlösung (vgl. Situation zu Beginn des 1. Weltkriegs)</a:t>
            </a:r>
          </a:p>
          <a:p>
            <a:pPr marL="857250" lvl="1" indent="-457200" eaLnBrk="1" hangingPunct="1">
              <a:buFont typeface="Wingdings" pitchFamily="2" charset="2"/>
              <a:buChar char="Ø"/>
              <a:defRPr/>
            </a:pPr>
            <a:endParaRPr lang="de-DE" sz="1600" dirty="0" smtClean="0"/>
          </a:p>
          <a:p>
            <a:pPr marL="0" indent="0" eaLnBrk="1" hangingPunct="1">
              <a:buNone/>
              <a:tabLst>
                <a:tab pos="449263" algn="l"/>
                <a:tab pos="803275" algn="l"/>
              </a:tabLst>
              <a:defRPr/>
            </a:pPr>
            <a:r>
              <a:rPr lang="de-DE" sz="2000" dirty="0" smtClean="0"/>
              <a:t>	</a:t>
            </a:r>
            <a:endParaRPr lang="de-DE" sz="1800" dirty="0" smtClean="0"/>
          </a:p>
          <a:p>
            <a:pPr>
              <a:defRPr/>
            </a:pPr>
            <a:endParaRPr lang="de-CH" dirty="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4</a:t>
            </a:r>
          </a:p>
        </p:txBody>
      </p:sp>
    </p:spTree>
    <p:extLst>
      <p:ext uri="{BB962C8B-B14F-4D97-AF65-F5344CB8AC3E}">
        <p14:creationId xmlns:p14="http://schemas.microsoft.com/office/powerpoint/2010/main" val="2563616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II.	Die Notstundung (Art. 337 ff. SchKG)</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b="1" dirty="0" smtClean="0">
                <a:solidFill>
                  <a:schemeClr val="tx1"/>
                </a:solidFill>
              </a:rPr>
              <a:t>Art. 337 SchKG</a:t>
            </a:r>
            <a:endParaRPr lang="de-CH" sz="2000" b="1" dirty="0">
              <a:solidFill>
                <a:schemeClr val="tx1"/>
              </a:solidFill>
            </a:endParaRPr>
          </a:p>
          <a:p>
            <a:pPr marL="360363" indent="0">
              <a:buNone/>
              <a:defRPr/>
            </a:pPr>
            <a:r>
              <a:rPr lang="de-CH" sz="2000" dirty="0">
                <a:solidFill>
                  <a:schemeClr val="tx1"/>
                </a:solidFill>
              </a:rPr>
              <a:t>Die Bestimmungen dieses Titels können unter ausserordentlichen Verhältnissen, insbesondere im Falle einer andauernden wirtschaftlichen Krise, von der Kantonsregierung mit Zustimmung des Bundes für die von diesen Verhältnissen in Mitleidenschaft gezogenen Schuldner eines bestimmten Gebietes und auf eine bestimmte Dauer anwendbar erklärt werden.</a:t>
            </a:r>
          </a:p>
          <a:p>
            <a:pPr>
              <a:buFont typeface="Wingdings" panose="05000000000000000000" pitchFamily="2" charset="2"/>
              <a:buChar char="Ø"/>
              <a:defRPr/>
            </a:pPr>
            <a:endParaRPr lang="de-CH" sz="2000" dirty="0">
              <a:solidFill>
                <a:schemeClr val="tx1"/>
              </a:solidFill>
            </a:endParaRPr>
          </a:p>
          <a:p>
            <a:pPr>
              <a:buFont typeface="Wingdings" panose="05000000000000000000" pitchFamily="2" charset="2"/>
              <a:buChar char="Ø"/>
              <a:defRPr/>
            </a:pPr>
            <a:r>
              <a:rPr lang="de-CH" sz="2000" dirty="0" smtClean="0">
                <a:solidFill>
                  <a:schemeClr val="tx1"/>
                </a:solidFill>
              </a:rPr>
              <a:t>Somit: gesetzlicher Rahmen, der von den Kantonen mit Zustimmung des Bundes «aktiviert» werden kann.</a:t>
            </a:r>
          </a:p>
          <a:p>
            <a:pPr>
              <a:buFont typeface="Wingdings" panose="05000000000000000000" pitchFamily="2" charset="2"/>
              <a:buChar char="Ø"/>
              <a:defRPr/>
            </a:pPr>
            <a:endParaRPr lang="de-CH" sz="2000" dirty="0" smtClean="0">
              <a:solidFill>
                <a:schemeClr val="tx1"/>
              </a:solidFill>
            </a:endParaRPr>
          </a:p>
          <a:p>
            <a:pPr>
              <a:buFont typeface="Wingdings" panose="05000000000000000000" pitchFamily="2" charset="2"/>
              <a:buChar char="Ø"/>
              <a:defRPr/>
            </a:pPr>
            <a:r>
              <a:rPr lang="de-CH" sz="2000" dirty="0" smtClean="0">
                <a:solidFill>
                  <a:schemeClr val="tx1"/>
                </a:solidFill>
              </a:rPr>
              <a:t>Sobald «aktiviert»: individuelle Notstundungen können bewilligt werden.</a:t>
            </a:r>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5</a:t>
            </a:r>
          </a:p>
        </p:txBody>
      </p:sp>
    </p:spTree>
    <p:extLst>
      <p:ext uri="{BB962C8B-B14F-4D97-AF65-F5344CB8AC3E}">
        <p14:creationId xmlns:p14="http://schemas.microsoft.com/office/powerpoint/2010/main" val="1643810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II.	Die Notstundung (Art. 337 ff. SchKG)</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b="1" dirty="0" smtClean="0">
                <a:solidFill>
                  <a:schemeClr val="tx1"/>
                </a:solidFill>
              </a:rPr>
              <a:t>Art. 338 Abs. 1 SchKG</a:t>
            </a:r>
          </a:p>
          <a:p>
            <a:pPr marL="360363" indent="0">
              <a:buNone/>
              <a:defRPr/>
            </a:pPr>
            <a:r>
              <a:rPr lang="de-CH" sz="2000" dirty="0" smtClean="0">
                <a:solidFill>
                  <a:schemeClr val="tx1"/>
                </a:solidFill>
              </a:rPr>
              <a:t>B. </a:t>
            </a:r>
            <a:r>
              <a:rPr lang="de-CH" sz="2000" u="sng" dirty="0" smtClean="0">
                <a:solidFill>
                  <a:schemeClr val="tx1"/>
                </a:solidFill>
              </a:rPr>
              <a:t>Bewilligung</a:t>
            </a:r>
          </a:p>
          <a:p>
            <a:pPr marL="625475" indent="-265113">
              <a:buAutoNum type="arabicPeriod"/>
              <a:defRPr/>
            </a:pPr>
            <a:r>
              <a:rPr lang="de-CH" sz="2000" u="sng" dirty="0" smtClean="0">
                <a:solidFill>
                  <a:schemeClr val="tx1"/>
                </a:solidFill>
              </a:rPr>
              <a:t>Voraussetzungen</a:t>
            </a:r>
          </a:p>
          <a:p>
            <a:pPr marL="360363" indent="0">
              <a:buNone/>
              <a:defRPr/>
            </a:pPr>
            <a:r>
              <a:rPr lang="de-CH" baseline="30000" dirty="0" smtClean="0">
                <a:solidFill>
                  <a:schemeClr val="tx1"/>
                </a:solidFill>
              </a:rPr>
              <a:t>1</a:t>
            </a:r>
            <a:r>
              <a:rPr lang="de-CH" dirty="0">
                <a:solidFill>
                  <a:schemeClr val="tx1"/>
                </a:solidFill>
              </a:rPr>
              <a:t> </a:t>
            </a:r>
            <a:r>
              <a:rPr lang="de-CH" sz="2000" dirty="0">
                <a:solidFill>
                  <a:schemeClr val="tx1"/>
                </a:solidFill>
              </a:rPr>
              <a:t>Ein Schuldner, der ohne sein Verschulden infolge der in Artikel 337 genannten Verhältnisse ausserstande ist, seine Verbindlichkeiten zu erfüllen, kann vom Nachlassgericht eine Notstundung von höchstens sechs Monaten verlangen, sofern die Aussicht besteht, dass er nach Ablauf dieser Stundung seine Gläubiger voll wird befriedigen können.</a:t>
            </a:r>
          </a:p>
          <a:p>
            <a:pPr marL="703263">
              <a:buAutoNum type="arabicPeriod"/>
              <a:defRPr/>
            </a:pPr>
            <a:endParaRPr lang="de-CH" sz="1800" dirty="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6</a:t>
            </a:r>
          </a:p>
        </p:txBody>
      </p:sp>
    </p:spTree>
    <p:extLst>
      <p:ext uri="{BB962C8B-B14F-4D97-AF65-F5344CB8AC3E}">
        <p14:creationId xmlns:p14="http://schemas.microsoft.com/office/powerpoint/2010/main" val="291007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II.	Die Notstundung (Art. 337 ff. SchKG)</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dirty="0">
                <a:solidFill>
                  <a:schemeClr val="tx1"/>
                </a:solidFill>
              </a:rPr>
              <a:t>Bis zu 6 Monate; verlängerbar bis max. 10 Monate</a:t>
            </a:r>
          </a:p>
          <a:p>
            <a:pPr>
              <a:buFont typeface="Wingdings" panose="05000000000000000000" pitchFamily="2" charset="2"/>
              <a:buChar char="Ø"/>
              <a:defRPr/>
            </a:pPr>
            <a:endParaRPr lang="de-CH" sz="2000" dirty="0">
              <a:solidFill>
                <a:schemeClr val="tx1"/>
              </a:solidFill>
            </a:endParaRPr>
          </a:p>
          <a:p>
            <a:pPr>
              <a:buFont typeface="Wingdings" panose="05000000000000000000" pitchFamily="2" charset="2"/>
              <a:buChar char="Ø"/>
              <a:defRPr/>
            </a:pPr>
            <a:r>
              <a:rPr lang="de-CH" sz="2000" dirty="0">
                <a:solidFill>
                  <a:schemeClr val="tx1"/>
                </a:solidFill>
              </a:rPr>
              <a:t>Betreibungen sind gleichwohl möglich, nur </a:t>
            </a:r>
            <a:r>
              <a:rPr lang="de-CH" sz="2000" i="1" u="sng" dirty="0" smtClean="0">
                <a:solidFill>
                  <a:schemeClr val="tx1"/>
                </a:solidFill>
              </a:rPr>
              <a:t>Verwertungen/Konkurseröffnungen </a:t>
            </a:r>
            <a:r>
              <a:rPr lang="de-CH" sz="2000" i="1" u="sng" dirty="0">
                <a:solidFill>
                  <a:schemeClr val="tx1"/>
                </a:solidFill>
              </a:rPr>
              <a:t>nicht</a:t>
            </a:r>
          </a:p>
          <a:p>
            <a:pPr lvl="1">
              <a:buFont typeface="Wingdings" panose="05000000000000000000" pitchFamily="2" charset="2"/>
              <a:buChar char="Ø"/>
              <a:defRPr/>
            </a:pPr>
            <a:r>
              <a:rPr lang="de-CH" dirty="0">
                <a:solidFill>
                  <a:schemeClr val="tx1"/>
                </a:solidFill>
                <a:ea typeface="+mn-ea"/>
                <a:cs typeface="+mn-cs"/>
              </a:rPr>
              <a:t>unbeschränkt zulässig: Betreibung für Forderungen &lt;</a:t>
            </a:r>
            <a:r>
              <a:rPr lang="de-CH" dirty="0" smtClean="0">
                <a:solidFill>
                  <a:schemeClr val="tx1"/>
                </a:solidFill>
                <a:ea typeface="+mn-ea"/>
                <a:cs typeface="+mn-cs"/>
              </a:rPr>
              <a:t> </a:t>
            </a:r>
            <a:r>
              <a:rPr lang="de-CH" dirty="0">
                <a:solidFill>
                  <a:schemeClr val="tx1"/>
                </a:solidFill>
                <a:ea typeface="+mn-ea"/>
                <a:cs typeface="+mn-cs"/>
              </a:rPr>
              <a:t>CHF 100 und für Forderungen der 1. Klasse: Art. 346 </a:t>
            </a:r>
            <a:r>
              <a:rPr lang="de-CH" dirty="0" smtClean="0">
                <a:solidFill>
                  <a:schemeClr val="tx1"/>
                </a:solidFill>
                <a:ea typeface="+mn-ea"/>
                <a:cs typeface="+mn-cs"/>
              </a:rPr>
              <a:t>SchKG</a:t>
            </a:r>
            <a:endParaRPr lang="de-CH" dirty="0">
              <a:solidFill>
                <a:schemeClr val="tx1"/>
              </a:solidFill>
              <a:ea typeface="+mn-ea"/>
              <a:cs typeface="+mn-cs"/>
            </a:endParaRPr>
          </a:p>
          <a:p>
            <a:pPr lvl="1">
              <a:buFont typeface="Wingdings" panose="05000000000000000000" pitchFamily="2" charset="2"/>
              <a:buChar char="Ø"/>
              <a:defRPr/>
            </a:pPr>
            <a:endParaRPr lang="de-CH" dirty="0">
              <a:ea typeface="+mn-ea"/>
              <a:cs typeface="+mn-cs"/>
            </a:endParaRPr>
          </a:p>
          <a:p>
            <a:pPr>
              <a:buFont typeface="Wingdings" panose="05000000000000000000" pitchFamily="2" charset="2"/>
              <a:buChar char="Ø"/>
              <a:defRPr/>
            </a:pPr>
            <a:endParaRPr lang="de-CH" sz="2000" dirty="0"/>
          </a:p>
          <a:p>
            <a:pPr marL="0" indent="0">
              <a:buNone/>
              <a:tabLst>
                <a:tab pos="361950" algn="l"/>
              </a:tabLst>
              <a:defRPr/>
            </a:pPr>
            <a:endParaRPr lang="de-CH" sz="2000" dirty="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7</a:t>
            </a:r>
          </a:p>
        </p:txBody>
      </p:sp>
    </p:spTree>
    <p:extLst>
      <p:ext uri="{BB962C8B-B14F-4D97-AF65-F5344CB8AC3E}">
        <p14:creationId xmlns:p14="http://schemas.microsoft.com/office/powerpoint/2010/main" val="702295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9512" y="404664"/>
            <a:ext cx="8964488" cy="1008112"/>
          </a:xfrm>
          <a:prstGeom prst="rect">
            <a:avLst/>
          </a:prstGeom>
        </p:spPr>
        <p:txBody>
          <a:bodyPr/>
          <a:lstStyle/>
          <a:p>
            <a:pPr marL="571500" indent="-571500" eaLnBrk="0" hangingPunct="0">
              <a:defRPr/>
            </a:pPr>
            <a:r>
              <a:rPr lang="de-CH" sz="3200" b="1" dirty="0" smtClean="0">
                <a:solidFill>
                  <a:srgbClr val="FFF9C7"/>
                </a:solidFill>
                <a:latin typeface="+mj-lt"/>
                <a:ea typeface="+mj-ea"/>
                <a:cs typeface="+mj-cs"/>
              </a:rPr>
              <a:t>II.	Die Notstundung (Art. 337 ff. SchKG)</a:t>
            </a:r>
            <a:endParaRPr lang="de-CH" sz="3200" b="1" dirty="0">
              <a:solidFill>
                <a:srgbClr val="FFF9C7"/>
              </a:solidFill>
              <a:latin typeface="+mj-lt"/>
              <a:ea typeface="+mj-ea"/>
              <a:cs typeface="+mj-cs"/>
            </a:endParaRPr>
          </a:p>
        </p:txBody>
      </p:sp>
      <p:sp>
        <p:nvSpPr>
          <p:cNvPr id="5" name="Inhaltsplatzhalter 4"/>
          <p:cNvSpPr>
            <a:spLocks noGrp="1"/>
          </p:cNvSpPr>
          <p:nvPr>
            <p:ph sz="half" idx="2"/>
          </p:nvPr>
        </p:nvSpPr>
        <p:spPr>
          <a:xfrm>
            <a:off x="323528" y="1772816"/>
            <a:ext cx="8280400" cy="3951288"/>
          </a:xfrm>
        </p:spPr>
        <p:txBody>
          <a:bodyPr/>
          <a:lstStyle/>
          <a:p>
            <a:pPr>
              <a:buFont typeface="Wingdings" panose="05000000000000000000" pitchFamily="2" charset="2"/>
              <a:buChar char="Ø"/>
              <a:defRPr/>
            </a:pPr>
            <a:r>
              <a:rPr lang="de-CH" sz="2000" dirty="0">
                <a:solidFill>
                  <a:schemeClr val="tx1"/>
                </a:solidFill>
              </a:rPr>
              <a:t>Insbes.: Nach Ablauf einer Notstundung (oder wenn das Gesuch um Notstundung zurückgezogen oder abgewiesen wurde): </a:t>
            </a:r>
          </a:p>
          <a:p>
            <a:pPr marL="0" indent="0">
              <a:buNone/>
              <a:defRPr/>
            </a:pPr>
            <a:r>
              <a:rPr lang="de-CH" sz="2000" dirty="0">
                <a:solidFill>
                  <a:schemeClr val="tx1"/>
                </a:solidFill>
              </a:rPr>
              <a:t>	der Schuldner kann </a:t>
            </a:r>
            <a:r>
              <a:rPr lang="de-CH" sz="2000" dirty="0">
                <a:solidFill>
                  <a:srgbClr val="FF0000"/>
                </a:solidFill>
              </a:rPr>
              <a:t>während eines halben Jahres </a:t>
            </a:r>
            <a:r>
              <a:rPr lang="de-CH" sz="2000" dirty="0">
                <a:solidFill>
                  <a:schemeClr val="tx1"/>
                </a:solidFill>
              </a:rPr>
              <a:t>weder eine 	Nachlassstundung noch eine Notstundung verlangen (Art. 349 	SchKG)</a:t>
            </a:r>
          </a:p>
          <a:p>
            <a:pPr>
              <a:buFont typeface="Wingdings" panose="05000000000000000000" pitchFamily="2" charset="2"/>
              <a:buChar char="Ø"/>
              <a:defRPr/>
            </a:pPr>
            <a:endParaRPr lang="de-CH" sz="2000" dirty="0">
              <a:solidFill>
                <a:schemeClr val="tx1"/>
              </a:solidFill>
            </a:endParaRPr>
          </a:p>
          <a:p>
            <a:pPr>
              <a:buFont typeface="Wingdings" panose="05000000000000000000" pitchFamily="2" charset="2"/>
              <a:buChar char="Ø"/>
              <a:defRPr/>
            </a:pPr>
            <a:r>
              <a:rPr lang="de-CH" sz="2000" dirty="0">
                <a:solidFill>
                  <a:schemeClr val="tx1"/>
                </a:solidFill>
              </a:rPr>
              <a:t>Notstundung als </a:t>
            </a:r>
            <a:r>
              <a:rPr lang="de-CH" sz="2000" b="1" dirty="0">
                <a:solidFill>
                  <a:schemeClr val="tx1"/>
                </a:solidFill>
              </a:rPr>
              <a:t>gefährliche Sackgasse!!</a:t>
            </a:r>
          </a:p>
          <a:p>
            <a:pPr marL="0" indent="0">
              <a:buNone/>
              <a:tabLst>
                <a:tab pos="361950" algn="l"/>
              </a:tabLst>
              <a:defRPr/>
            </a:pPr>
            <a:r>
              <a:rPr lang="de-CH" sz="2000" dirty="0" smtClean="0"/>
              <a:t>	</a:t>
            </a:r>
            <a:endParaRPr lang="de-CH" sz="2000" dirty="0"/>
          </a:p>
          <a:p>
            <a:pPr marL="0" indent="0">
              <a:buNone/>
              <a:tabLst>
                <a:tab pos="361950" algn="l"/>
              </a:tabLst>
              <a:defRPr/>
            </a:pPr>
            <a:endParaRPr lang="de-CH" sz="2000" dirty="0" smtClean="0"/>
          </a:p>
        </p:txBody>
      </p:sp>
      <p:sp>
        <p:nvSpPr>
          <p:cNvPr id="7" name="Inhaltsplatzhalter 4"/>
          <p:cNvSpPr>
            <a:spLocks noGrp="1"/>
          </p:cNvSpPr>
          <p:nvPr/>
        </p:nvSpPr>
        <p:spPr bwMode="auto">
          <a:xfrm>
            <a:off x="4319712" y="6309320"/>
            <a:ext cx="396304"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485A63"/>
                </a:solidFill>
                <a:latin typeface="+mn-lt"/>
                <a:ea typeface="+mn-ea"/>
                <a:cs typeface="+mn-cs"/>
              </a:defRPr>
            </a:lvl1pPr>
            <a:lvl2pPr marL="742950" indent="-285750" algn="l" rtl="0" eaLnBrk="0" fontAlgn="base" hangingPunct="0">
              <a:spcBef>
                <a:spcPct val="20000"/>
              </a:spcBef>
              <a:spcAft>
                <a:spcPct val="0"/>
              </a:spcAft>
              <a:buChar char="–"/>
              <a:defRPr sz="2000">
                <a:solidFill>
                  <a:srgbClr val="485A63"/>
                </a:solidFill>
                <a:latin typeface="+mn-lt"/>
              </a:defRPr>
            </a:lvl2pPr>
            <a:lvl3pPr marL="1143000" indent="-228600" algn="l" rtl="0" eaLnBrk="0" fontAlgn="base" hangingPunct="0">
              <a:spcBef>
                <a:spcPct val="20000"/>
              </a:spcBef>
              <a:spcAft>
                <a:spcPct val="0"/>
              </a:spcAft>
              <a:buChar char="•"/>
              <a:defRPr sz="1800">
                <a:solidFill>
                  <a:srgbClr val="485A63"/>
                </a:solidFill>
                <a:latin typeface="+mn-lt"/>
              </a:defRPr>
            </a:lvl3pPr>
            <a:lvl4pPr marL="1600200" indent="-228600" algn="l" rtl="0" eaLnBrk="0" fontAlgn="base" hangingPunct="0">
              <a:spcBef>
                <a:spcPct val="20000"/>
              </a:spcBef>
              <a:spcAft>
                <a:spcPct val="0"/>
              </a:spcAft>
              <a:buChar char="–"/>
              <a:defRPr sz="1600">
                <a:solidFill>
                  <a:srgbClr val="485A63"/>
                </a:solidFill>
                <a:latin typeface="+mn-lt"/>
              </a:defRPr>
            </a:lvl4pPr>
            <a:lvl5pPr marL="2057400" indent="-228600" algn="l" rtl="0" eaLnBrk="0" fontAlgn="base" hangingPunct="0">
              <a:spcBef>
                <a:spcPct val="20000"/>
              </a:spcBef>
              <a:spcAft>
                <a:spcPct val="0"/>
              </a:spcAft>
              <a:buChar char="»"/>
              <a:defRPr sz="1600">
                <a:solidFill>
                  <a:srgbClr val="485A63"/>
                </a:solidFill>
                <a:latin typeface="+mn-lt"/>
              </a:defRPr>
            </a:lvl5pPr>
            <a:lvl6pPr marL="2514600" indent="-228600" algn="l" rtl="0" fontAlgn="base">
              <a:spcBef>
                <a:spcPct val="20000"/>
              </a:spcBef>
              <a:spcAft>
                <a:spcPct val="0"/>
              </a:spcAft>
              <a:buChar char="»"/>
              <a:defRPr sz="1600">
                <a:solidFill>
                  <a:srgbClr val="485A63"/>
                </a:solidFill>
                <a:latin typeface="+mn-lt"/>
              </a:defRPr>
            </a:lvl6pPr>
            <a:lvl7pPr marL="2971800" indent="-228600" algn="l" rtl="0" fontAlgn="base">
              <a:spcBef>
                <a:spcPct val="20000"/>
              </a:spcBef>
              <a:spcAft>
                <a:spcPct val="0"/>
              </a:spcAft>
              <a:buChar char="»"/>
              <a:defRPr sz="1600">
                <a:solidFill>
                  <a:srgbClr val="485A63"/>
                </a:solidFill>
                <a:latin typeface="+mn-lt"/>
              </a:defRPr>
            </a:lvl7pPr>
            <a:lvl8pPr marL="3429000" indent="-228600" algn="l" rtl="0" fontAlgn="base">
              <a:spcBef>
                <a:spcPct val="20000"/>
              </a:spcBef>
              <a:spcAft>
                <a:spcPct val="0"/>
              </a:spcAft>
              <a:buChar char="»"/>
              <a:defRPr sz="1600">
                <a:solidFill>
                  <a:srgbClr val="485A63"/>
                </a:solidFill>
                <a:latin typeface="+mn-lt"/>
              </a:defRPr>
            </a:lvl8pPr>
            <a:lvl9pPr marL="3886200" indent="-228600" algn="l" rtl="0" fontAlgn="base">
              <a:spcBef>
                <a:spcPct val="20000"/>
              </a:spcBef>
              <a:spcAft>
                <a:spcPct val="0"/>
              </a:spcAft>
              <a:buChar char="»"/>
              <a:defRPr sz="1600">
                <a:solidFill>
                  <a:srgbClr val="485A63"/>
                </a:solidFill>
                <a:latin typeface="+mn-lt"/>
              </a:defRPr>
            </a:lvl9pPr>
          </a:lstStyle>
          <a:p>
            <a:pPr marL="0" indent="0" algn="ctr">
              <a:buNone/>
              <a:defRPr/>
            </a:pPr>
            <a:r>
              <a:rPr lang="de-CH" sz="1500" dirty="0">
                <a:solidFill>
                  <a:schemeClr val="tx1"/>
                </a:solidFill>
              </a:rPr>
              <a:t>8</a:t>
            </a:r>
          </a:p>
        </p:txBody>
      </p:sp>
    </p:spTree>
    <p:extLst>
      <p:ext uri="{BB962C8B-B14F-4D97-AF65-F5344CB8AC3E}">
        <p14:creationId xmlns:p14="http://schemas.microsoft.com/office/powerpoint/2010/main" val="3208192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CC830562A25B24E84A09D11779400BA" ma:contentTypeVersion="0" ma:contentTypeDescription="Ein neues Dokument erstellen." ma:contentTypeScope="" ma:versionID="0f393b41a9ae443442658a65fa63aa81">
  <xsd:schema xmlns:xsd="http://www.w3.org/2001/XMLSchema" xmlns:p="http://schemas.microsoft.com/office/2006/metadata/properties" targetNamespace="http://schemas.microsoft.com/office/2006/metadata/properties" ma:root="true" ma:fieldsID="246f02dd96380beb4f7cdcce14d77fd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B08475-1597-4927-9952-6A330B3B14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815B937-E118-4CF9-A89B-B48C3B5ACA7E}">
  <ds:schemaRefs>
    <ds:schemaRef ds:uri="http://purl.org/dc/dcmitype/"/>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7CA91A0-C2DF-4434-9252-C3B3FE1914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Bildschirmpräsentation (4:3)</PresentationFormat>
  <Paragraphs>134</Paragraphs>
  <Slides>13</Slides>
  <Notes>11</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13</vt:i4>
      </vt:variant>
    </vt:vector>
  </HeadingPairs>
  <TitlesOfParts>
    <vt:vector size="20" baseType="lpstr">
      <vt:lpstr>Arial</vt:lpstr>
      <vt:lpstr>Calibri</vt:lpstr>
      <vt:lpstr>Helvetica 55 Roman</vt:lpstr>
      <vt:lpstr>Wingdings</vt:lpstr>
      <vt:lpstr>Standarddesign</vt:lpstr>
      <vt:lpstr>1_Benutzerdefiniertes Design</vt:lpstr>
      <vt:lpstr>Benutzerdefiniertes Design</vt:lpstr>
      <vt:lpstr>Notrecht im Schuldbetreibungs- und Konkursrecht</vt:lpstr>
      <vt:lpstr>Inhaltsübersicht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Nadine Plüss</dc:creator>
  <cp:lastModifiedBy>Hunkeler Daniel</cp:lastModifiedBy>
  <cp:revision>648</cp:revision>
  <cp:lastPrinted>2018-08-17T11:24:56Z</cp:lastPrinted>
  <dcterms:created xsi:type="dcterms:W3CDTF">2008-01-15T14:48:12Z</dcterms:created>
  <dcterms:modified xsi:type="dcterms:W3CDTF">2020-03-25T13:18:12Z</dcterms:modified>
</cp:coreProperties>
</file>